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89" r:id="rId3"/>
    <p:sldId id="259" r:id="rId4"/>
    <p:sldId id="284" r:id="rId5"/>
    <p:sldId id="290" r:id="rId6"/>
    <p:sldId id="263" r:id="rId7"/>
    <p:sldId id="291" r:id="rId8"/>
    <p:sldId id="292" r:id="rId9"/>
    <p:sldId id="293" r:id="rId10"/>
    <p:sldId id="288" r:id="rId11"/>
    <p:sldId id="260" r:id="rId12"/>
    <p:sldId id="287" r:id="rId13"/>
    <p:sldId id="257" r:id="rId14"/>
    <p:sldId id="297" r:id="rId15"/>
    <p:sldId id="294" r:id="rId16"/>
    <p:sldId id="296" r:id="rId17"/>
    <p:sldId id="295" r:id="rId18"/>
    <p:sldId id="298" r:id="rId19"/>
    <p:sldId id="299" r:id="rId20"/>
    <p:sldId id="300" r:id="rId21"/>
    <p:sldId id="303" r:id="rId22"/>
    <p:sldId id="302" r:id="rId23"/>
    <p:sldId id="316" r:id="rId24"/>
    <p:sldId id="304" r:id="rId25"/>
    <p:sldId id="305" r:id="rId26"/>
    <p:sldId id="307" r:id="rId27"/>
    <p:sldId id="306" r:id="rId28"/>
    <p:sldId id="308" r:id="rId29"/>
    <p:sldId id="309" r:id="rId30"/>
    <p:sldId id="310" r:id="rId31"/>
    <p:sldId id="311" r:id="rId32"/>
    <p:sldId id="312" r:id="rId33"/>
    <p:sldId id="313" r:id="rId34"/>
    <p:sldId id="315" r:id="rId35"/>
  </p:sldIdLst>
  <p:sldSz cx="9144000" cy="5143500" type="screen16x9"/>
  <p:notesSz cx="6858000" cy="9144000"/>
  <p:embeddedFontLst>
    <p:embeddedFont>
      <p:font typeface="Dosis" panose="020B0604020202020204" charset="0"/>
      <p:regular r:id="rId37"/>
      <p:bold r:id="rId38"/>
    </p:embeddedFont>
    <p:embeddedFont>
      <p:font typeface="微軟正黑體 Light" panose="020B0304030504040204" pitchFamily="34" charset="-120"/>
      <p:regular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6577C-4692-4854-9435-DF1CA5DB381B}" v="11" dt="2018-06-20T14:48:43.809"/>
  </p1510:revLst>
</p1510:revInfo>
</file>

<file path=ppt/tableStyles.xml><?xml version="1.0" encoding="utf-8"?>
<a:tblStyleLst xmlns:a="http://schemas.openxmlformats.org/drawingml/2006/main" def="{F134ECE8-00D7-44AA-B660-9C6D8D163E8D}">
  <a:tblStyle styleId="{F134ECE8-00D7-44AA-B660-9C6D8D163E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黃彥穎" userId="S::t105590026@ntut.edu.tw::a7548187-f1d9-4b65-a8a2-221a81656bcc" providerId="AD" clId="Web-{54A6577C-4692-4854-9435-DF1CA5DB381B}"/>
    <pc:docChg chg="addSld delSld modSld">
      <pc:chgData name="黃彥穎" userId="S::t105590026@ntut.edu.tw::a7548187-f1d9-4b65-a8a2-221a81656bcc" providerId="AD" clId="Web-{54A6577C-4692-4854-9435-DF1CA5DB381B}" dt="2018-06-20T14:50:34.325" v="226" actId="20577"/>
      <pc:docMkLst>
        <pc:docMk/>
      </pc:docMkLst>
      <pc:sldChg chg="addSp delSp modSp">
        <pc:chgData name="黃彥穎" userId="S::t105590026@ntut.edu.tw::a7548187-f1d9-4b65-a8a2-221a81656bcc" providerId="AD" clId="Web-{54A6577C-4692-4854-9435-DF1CA5DB381B}" dt="2018-06-20T14:50:34.325" v="226" actId="20577"/>
        <pc:sldMkLst>
          <pc:docMk/>
          <pc:sldMk cId="0" sldId="257"/>
        </pc:sldMkLst>
        <pc:spChg chg="add del mod">
          <ac:chgData name="黃彥穎" userId="S::t105590026@ntut.edu.tw::a7548187-f1d9-4b65-a8a2-221a81656bcc" providerId="AD" clId="Web-{54A6577C-4692-4854-9435-DF1CA5DB381B}" dt="2018-06-20T14:46:56.107" v="187"/>
          <ac:spMkLst>
            <pc:docMk/>
            <pc:sldMk cId="0" sldId="257"/>
            <ac:spMk id="4" creationId="{6D7F601E-A4C3-4BCB-90EE-934EFD1FAE77}"/>
          </ac:spMkLst>
        </pc:spChg>
        <pc:spChg chg="add del">
          <ac:chgData name="黃彥穎" userId="S::t105590026@ntut.edu.tw::a7548187-f1d9-4b65-a8a2-221a81656bcc" providerId="AD" clId="Web-{54A6577C-4692-4854-9435-DF1CA5DB381B}" dt="2018-06-20T14:44:55.401" v="160"/>
          <ac:spMkLst>
            <pc:docMk/>
            <pc:sldMk cId="0" sldId="257"/>
            <ac:spMk id="5" creationId="{E14CB42A-CEA7-4E91-8B02-7D9B0593B3A1}"/>
          </ac:spMkLst>
        </pc:spChg>
        <pc:spChg chg="add mod">
          <ac:chgData name="黃彥穎" userId="S::t105590026@ntut.edu.tw::a7548187-f1d9-4b65-a8a2-221a81656bcc" providerId="AD" clId="Web-{54A6577C-4692-4854-9435-DF1CA5DB381B}" dt="2018-06-20T14:50:34.325" v="226" actId="20577"/>
          <ac:spMkLst>
            <pc:docMk/>
            <pc:sldMk cId="0" sldId="257"/>
            <ac:spMk id="6" creationId="{32C9C3C5-927B-4B06-8C4D-3135299DB716}"/>
          </ac:spMkLst>
        </pc:spChg>
        <pc:spChg chg="mod">
          <ac:chgData name="黃彥穎" userId="S::t105590026@ntut.edu.tw::a7548187-f1d9-4b65-a8a2-221a81656bcc" providerId="AD" clId="Web-{54A6577C-4692-4854-9435-DF1CA5DB381B}" dt="2018-06-20T14:44:36.292" v="157" actId="20577"/>
          <ac:spMkLst>
            <pc:docMk/>
            <pc:sldMk cId="0" sldId="257"/>
            <ac:spMk id="110" creationId="{00000000-0000-0000-0000-000000000000}"/>
          </ac:spMkLst>
        </pc:spChg>
        <pc:picChg chg="add mod">
          <ac:chgData name="黃彥穎" userId="S::t105590026@ntut.edu.tw::a7548187-f1d9-4b65-a8a2-221a81656bcc" providerId="AD" clId="Web-{54A6577C-4692-4854-9435-DF1CA5DB381B}" dt="2018-06-20T14:40:44.309" v="143" actId="1076"/>
          <ac:picMkLst>
            <pc:docMk/>
            <pc:sldMk cId="0" sldId="257"/>
            <ac:picMk id="2" creationId="{7CA5A06A-609E-4E7D-854A-F9C43C63DE21}"/>
          </ac:picMkLst>
        </pc:picChg>
      </pc:sldChg>
      <pc:sldChg chg="del">
        <pc:chgData name="黃彥穎" userId="S::t105590026@ntut.edu.tw::a7548187-f1d9-4b65-a8a2-221a81656bcc" providerId="AD" clId="Web-{54A6577C-4692-4854-9435-DF1CA5DB381B}" dt="2018-06-20T14:35:05.976" v="136"/>
        <pc:sldMkLst>
          <pc:docMk/>
          <pc:sldMk cId="0" sldId="258"/>
        </pc:sldMkLst>
      </pc:sldChg>
      <pc:sldChg chg="addSp delSp modSp">
        <pc:chgData name="黃彥穎" userId="S::t105590026@ntut.edu.tw::a7548187-f1d9-4b65-a8a2-221a81656bcc" providerId="AD" clId="Web-{54A6577C-4692-4854-9435-DF1CA5DB381B}" dt="2018-06-20T14:34:45.602" v="134" actId="1076"/>
        <pc:sldMkLst>
          <pc:docMk/>
          <pc:sldMk cId="1520708473" sldId="284"/>
        </pc:sldMkLst>
        <pc:spChg chg="mod">
          <ac:chgData name="黃彥穎" userId="S::t105590026@ntut.edu.tw::a7548187-f1d9-4b65-a8a2-221a81656bcc" providerId="AD" clId="Web-{54A6577C-4692-4854-9435-DF1CA5DB381B}" dt="2018-06-20T14:33:38.275" v="117"/>
          <ac:spMkLst>
            <pc:docMk/>
            <pc:sldMk cId="1520708473" sldId="284"/>
            <ac:spMk id="4" creationId="{00000000-0000-0000-0000-000000000000}"/>
          </ac:spMkLst>
        </pc:spChg>
        <pc:spChg chg="del">
          <ac:chgData name="黃彥穎" userId="S::t105590026@ntut.edu.tw::a7548187-f1d9-4b65-a8a2-221a81656bcc" providerId="AD" clId="Web-{54A6577C-4692-4854-9435-DF1CA5DB381B}" dt="2018-06-20T14:31:03.666" v="84"/>
          <ac:spMkLst>
            <pc:docMk/>
            <pc:sldMk cId="1520708473" sldId="284"/>
            <ac:spMk id="5" creationId="{00000000-0000-0000-0000-000000000000}"/>
          </ac:spMkLst>
        </pc:spChg>
        <pc:spChg chg="add mod">
          <ac:chgData name="黃彥穎" userId="S::t105590026@ntut.edu.tw::a7548187-f1d9-4b65-a8a2-221a81656bcc" providerId="AD" clId="Web-{54A6577C-4692-4854-9435-DF1CA5DB381B}" dt="2018-06-20T14:34:45.602" v="134" actId="1076"/>
          <ac:spMkLst>
            <pc:docMk/>
            <pc:sldMk cId="1520708473" sldId="284"/>
            <ac:spMk id="16" creationId="{150E15F7-B75D-47DE-AACB-ED380A23B35F}"/>
          </ac:spMkLst>
        </pc:spChg>
        <pc:spChg chg="add mod">
          <ac:chgData name="黃彥穎" userId="S::t105590026@ntut.edu.tw::a7548187-f1d9-4b65-a8a2-221a81656bcc" providerId="AD" clId="Web-{54A6577C-4692-4854-9435-DF1CA5DB381B}" dt="2018-06-20T14:34:18.430" v="131" actId="20577"/>
          <ac:spMkLst>
            <pc:docMk/>
            <pc:sldMk cId="1520708473" sldId="284"/>
            <ac:spMk id="17" creationId="{C8C00A38-8DC1-4278-AECF-25AF705F4A8E}"/>
          </ac:spMkLst>
        </pc:spChg>
        <pc:picChg chg="del mod modCrop">
          <ac:chgData name="黃彥穎" userId="S::t105590026@ntut.edu.tw::a7548187-f1d9-4b65-a8a2-221a81656bcc" providerId="AD" clId="Web-{54A6577C-4692-4854-9435-DF1CA5DB381B}" dt="2018-06-20T14:08:34.035" v="38"/>
          <ac:picMkLst>
            <pc:docMk/>
            <pc:sldMk cId="1520708473" sldId="284"/>
            <ac:picMk id="3" creationId="{00000000-0000-0000-0000-000000000000}"/>
          </ac:picMkLst>
        </pc:picChg>
        <pc:picChg chg="add del mod">
          <ac:chgData name="黃彥穎" userId="S::t105590026@ntut.edu.tw::a7548187-f1d9-4b65-a8a2-221a81656bcc" providerId="AD" clId="Web-{54A6577C-4692-4854-9435-DF1CA5DB381B}" dt="2018-06-20T14:08:32.332" v="37"/>
          <ac:picMkLst>
            <pc:docMk/>
            <pc:sldMk cId="1520708473" sldId="284"/>
            <ac:picMk id="6" creationId="{EE6508D6-EC71-467C-B47D-221F5D2FCC75}"/>
          </ac:picMkLst>
        </pc:picChg>
        <pc:picChg chg="add mod">
          <ac:chgData name="黃彥穎" userId="S::t105590026@ntut.edu.tw::a7548187-f1d9-4b65-a8a2-221a81656bcc" providerId="AD" clId="Web-{54A6577C-4692-4854-9435-DF1CA5DB381B}" dt="2018-06-20T14:32:20.524" v="100" actId="1076"/>
          <ac:picMkLst>
            <pc:docMk/>
            <pc:sldMk cId="1520708473" sldId="284"/>
            <ac:picMk id="8" creationId="{A1745E71-AEA4-4FEB-B228-C288FA186670}"/>
          </ac:picMkLst>
        </pc:picChg>
        <pc:picChg chg="add mod modCrop">
          <ac:chgData name="黃彥穎" userId="S::t105590026@ntut.edu.tw::a7548187-f1d9-4b65-a8a2-221a81656bcc" providerId="AD" clId="Web-{54A6577C-4692-4854-9435-DF1CA5DB381B}" dt="2018-06-20T14:34:40.274" v="133" actId="1076"/>
          <ac:picMkLst>
            <pc:docMk/>
            <pc:sldMk cId="1520708473" sldId="284"/>
            <ac:picMk id="11" creationId="{D28A93EB-2C3C-441A-98E8-87D3DDDE73A5}"/>
          </ac:picMkLst>
        </pc:picChg>
        <pc:picChg chg="add mod">
          <ac:chgData name="黃彥穎" userId="S::t105590026@ntut.edu.tw::a7548187-f1d9-4b65-a8a2-221a81656bcc" providerId="AD" clId="Web-{54A6577C-4692-4854-9435-DF1CA5DB381B}" dt="2018-06-20T14:32:26.665" v="102" actId="1076"/>
          <ac:picMkLst>
            <pc:docMk/>
            <pc:sldMk cId="1520708473" sldId="284"/>
            <ac:picMk id="13" creationId="{6432EF56-B470-4969-9874-F4A28F1AC7AC}"/>
          </ac:picMkLst>
        </pc:picChg>
        <pc:picChg chg="add del">
          <ac:chgData name="黃彥穎" userId="S::t105590026@ntut.edu.tw::a7548187-f1d9-4b65-a8a2-221a81656bcc" providerId="AD" clId="Web-{54A6577C-4692-4854-9435-DF1CA5DB381B}" dt="2018-06-20T14:31:56.587" v="95"/>
          <ac:picMkLst>
            <pc:docMk/>
            <pc:sldMk cId="1520708473" sldId="284"/>
            <ac:picMk id="15" creationId="{CA42F9E2-6BCC-4573-8C77-A49DEC61379B}"/>
          </ac:picMkLst>
        </pc:picChg>
      </pc:sldChg>
      <pc:sldChg chg="addSp delSp modSp del">
        <pc:chgData name="黃彥穎" userId="S::t105590026@ntut.edu.tw::a7548187-f1d9-4b65-a8a2-221a81656bcc" providerId="AD" clId="Web-{54A6577C-4692-4854-9435-DF1CA5DB381B}" dt="2018-06-20T14:35:05.242" v="135"/>
        <pc:sldMkLst>
          <pc:docMk/>
          <pc:sldMk cId="1960911104" sldId="285"/>
        </pc:sldMkLst>
        <pc:spChg chg="mod">
          <ac:chgData name="黃彥穎" userId="S::t105590026@ntut.edu.tw::a7548187-f1d9-4b65-a8a2-221a81656bcc" providerId="AD" clId="Web-{54A6577C-4692-4854-9435-DF1CA5DB381B}" dt="2018-06-20T14:16:23.463" v="66" actId="20577"/>
          <ac:spMkLst>
            <pc:docMk/>
            <pc:sldMk cId="1960911104" sldId="285"/>
            <ac:spMk id="4" creationId="{00000000-0000-0000-0000-000000000000}"/>
          </ac:spMkLst>
        </pc:spChg>
        <pc:picChg chg="del mod modCrop">
          <ac:chgData name="黃彥穎" userId="S::t105590026@ntut.edu.tw::a7548187-f1d9-4b65-a8a2-221a81656bcc" providerId="AD" clId="Web-{54A6577C-4692-4854-9435-DF1CA5DB381B}" dt="2018-06-20T14:15:49.651" v="61"/>
          <ac:picMkLst>
            <pc:docMk/>
            <pc:sldMk cId="1960911104" sldId="285"/>
            <ac:picMk id="3" creationId="{00000000-0000-0000-0000-000000000000}"/>
          </ac:picMkLst>
        </pc:picChg>
        <pc:picChg chg="add del mod modCrop">
          <ac:chgData name="黃彥穎" userId="S::t105590026@ntut.edu.tw::a7548187-f1d9-4b65-a8a2-221a81656bcc" providerId="AD" clId="Web-{54A6577C-4692-4854-9435-DF1CA5DB381B}" dt="2018-06-20T14:08:18.254" v="34"/>
          <ac:picMkLst>
            <pc:docMk/>
            <pc:sldMk cId="1960911104" sldId="285"/>
            <ac:picMk id="7" creationId="{D29C3141-36C2-415E-A2EF-C69FB7D13107}"/>
          </ac:picMkLst>
        </pc:picChg>
        <pc:picChg chg="add del mod">
          <ac:chgData name="黃彥穎" userId="S::t105590026@ntut.edu.tw::a7548187-f1d9-4b65-a8a2-221a81656bcc" providerId="AD" clId="Web-{54A6577C-4692-4854-9435-DF1CA5DB381B}" dt="2018-06-20T14:08:42.348" v="41"/>
          <ac:picMkLst>
            <pc:docMk/>
            <pc:sldMk cId="1960911104" sldId="285"/>
            <ac:picMk id="8" creationId="{ED1E6AAC-5236-4E73-A37C-FB2553A0932D}"/>
          </ac:picMkLst>
        </pc:picChg>
        <pc:picChg chg="add mod">
          <ac:chgData name="黃彥穎" userId="S::t105590026@ntut.edu.tw::a7548187-f1d9-4b65-a8a2-221a81656bcc" providerId="AD" clId="Web-{54A6577C-4692-4854-9435-DF1CA5DB381B}" dt="2018-06-20T14:16:05.557" v="63"/>
          <ac:picMkLst>
            <pc:docMk/>
            <pc:sldMk cId="1960911104" sldId="285"/>
            <ac:picMk id="11" creationId="{4520FA4B-67F6-420D-86A0-4549E2D38E05}"/>
          </ac:picMkLst>
        </pc:picChg>
      </pc:sldChg>
      <pc:sldChg chg="addSp delSp modSp new del">
        <pc:chgData name="黃彥穎" userId="S::t105590026@ntut.edu.tw::a7548187-f1d9-4b65-a8a2-221a81656bcc" providerId="AD" clId="Web-{54A6577C-4692-4854-9435-DF1CA5DB381B}" dt="2018-06-20T14:29:27.977" v="74"/>
        <pc:sldMkLst>
          <pc:docMk/>
          <pc:sldMk cId="3915118798" sldId="286"/>
        </pc:sldMkLst>
        <pc:spChg chg="del mod">
          <ac:chgData name="黃彥穎" userId="S::t105590026@ntut.edu.tw::a7548187-f1d9-4b65-a8a2-221a81656bcc" providerId="AD" clId="Web-{54A6577C-4692-4854-9435-DF1CA5DB381B}" dt="2018-06-20T14:29:22.368" v="72"/>
          <ac:spMkLst>
            <pc:docMk/>
            <pc:sldMk cId="3915118798" sldId="286"/>
            <ac:spMk id="2" creationId="{99E6828F-D28E-4895-8FFB-B26952A46C91}"/>
          </ac:spMkLst>
        </pc:spChg>
        <pc:spChg chg="add mod">
          <ac:chgData name="黃彥穎" userId="S::t105590026@ntut.edu.tw::a7548187-f1d9-4b65-a8a2-221a81656bcc" providerId="AD" clId="Web-{54A6577C-4692-4854-9435-DF1CA5DB381B}" dt="2018-06-20T14:29:22.368" v="72"/>
          <ac:spMkLst>
            <pc:docMk/>
            <pc:sldMk cId="3915118798" sldId="286"/>
            <ac:spMk id="5" creationId="{D274F753-4314-48B5-A613-ED38217C7FAC}"/>
          </ac:spMkLst>
        </pc:spChg>
      </pc:sldChg>
      <pc:sldChg chg="modSp add replId">
        <pc:chgData name="黃彥穎" userId="S::t105590026@ntut.edu.tw::a7548187-f1d9-4b65-a8a2-221a81656bcc" providerId="AD" clId="Web-{54A6577C-4692-4854-9435-DF1CA5DB381B}" dt="2018-06-20T14:43:25.464" v="153" actId="20577"/>
        <pc:sldMkLst>
          <pc:docMk/>
          <pc:sldMk cId="3271438602" sldId="287"/>
        </pc:sldMkLst>
        <pc:spChg chg="mod">
          <ac:chgData name="黃彥穎" userId="S::t105590026@ntut.edu.tw::a7548187-f1d9-4b65-a8a2-221a81656bcc" providerId="AD" clId="Web-{54A6577C-4692-4854-9435-DF1CA5DB381B}" dt="2018-06-20T14:41:16.918" v="149" actId="20577"/>
          <ac:spMkLst>
            <pc:docMk/>
            <pc:sldMk cId="3271438602" sldId="287"/>
            <ac:spMk id="127" creationId="{00000000-0000-0000-0000-000000000000}"/>
          </ac:spMkLst>
        </pc:spChg>
        <pc:spChg chg="mod">
          <ac:chgData name="黃彥穎" userId="S::t105590026@ntut.edu.tw::a7548187-f1d9-4b65-a8a2-221a81656bcc" providerId="AD" clId="Web-{54A6577C-4692-4854-9435-DF1CA5DB381B}" dt="2018-06-20T14:43:25.464" v="153" actId="20577"/>
          <ac:spMkLst>
            <pc:docMk/>
            <pc:sldMk cId="3271438602" sldId="287"/>
            <ac:spMk id="128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3E337C-0531-42DE-83C8-554C8F8AD1C7}" type="doc">
      <dgm:prSet loTypeId="urn:microsoft.com/office/officeart/2005/8/layout/orgChart1" loCatId="hierarchy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E506E21E-E56D-4850-8B09-CEA07F8DBEFD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首頁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474EB2C6-9DB9-480A-80C2-989D2F301656}" type="parTrans" cxnId="{89861B5A-560A-485E-9F2E-64F80DE9CD7A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F7E0669D-51F8-4A42-8C64-D0F49DD4CF3F}" type="sibTrans" cxnId="{89861B5A-560A-485E-9F2E-64F80DE9CD7A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F1A3FCCF-FC56-41AC-9AE9-66F087BF3069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相簿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827D5878-CBDC-429E-AE18-CDAE9FFB7422}" type="parTrans" cxnId="{BAD43C66-A464-48B0-A5A7-5074131EEDBC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4E5C8824-9EE0-4FCC-8D53-710CD6FE5BBF}" type="sibTrans" cxnId="{BAD43C66-A464-48B0-A5A7-5074131EEDBC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0655C5D3-0A79-4EB4-8D29-6AF6297919DC}">
      <dgm:prSet phldrT="[文字]"/>
      <dgm:spPr/>
      <dgm:t>
        <a:bodyPr/>
        <a:lstStyle/>
        <a:p>
          <a:r>
            <a:rPr lang="en-US" altLang="zh-TW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Q&amp;A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044518CF-9786-4B20-8444-938E7E8791B8}" type="parTrans" cxnId="{C23FC1B6-8097-444A-B1BC-6A0A258C441B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675B54BA-2E62-4DD0-9A57-C87B8D5FA0E7}" type="sibTrans" cxnId="{C23FC1B6-8097-444A-B1BC-6A0A258C441B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15B3813D-57D2-463C-8F1D-E23D24096508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關於系會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CD08CF27-AEC0-4F2C-8CAB-88CE74ABCEC6}" type="parTrans" cxnId="{AEEE6C68-4B8E-4232-ABB9-440694DD57D2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DBA6F67E-DD81-4CD9-89F0-99393FDCE10D}" type="sibTrans" cxnId="{AEEE6C68-4B8E-4232-ABB9-440694DD57D2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A45E49E4-FFF8-474D-A42D-09CEAF71AFDB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活動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0C20E965-EA33-4BFD-8B8A-53F1678BC99A}" type="parTrans" cxnId="{4CC708A6-4674-42C5-89F2-115492E017B4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7098136F-B4F0-4CA7-BB71-E92B20924A04}" type="sibTrans" cxnId="{4CC708A6-4674-42C5-89F2-115492E017B4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65A8DE16-7CD6-4574-B918-1C73043C8524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系隊專區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42FA2792-E160-4673-A523-F4FA50831812}" type="parTrans" cxnId="{3B5CB41C-4E93-49FB-8901-4791685B613C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9EA4D02E-3C43-46C7-B8D4-3E83AEFFD6F3}" type="sibTrans" cxnId="{3B5CB41C-4E93-49FB-8901-4791685B613C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A5CE0AA3-082B-4E65-B0DB-32BE36DFE2AE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系會成員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F8B30C53-8692-4FD8-AB1D-F3739C5E7B5F}" type="parTrans" cxnId="{451584EF-5912-47EA-B1A5-156DDF59FC9F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0310C919-BD11-4B37-B51C-72B63BFEF8A3}" type="sibTrans" cxnId="{451584EF-5912-47EA-B1A5-156DDF59FC9F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6420F1A5-744B-42EB-BCDE-712A2D99E68D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成立背景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2431FCB5-3496-43D4-A52E-9FE13430D385}" type="parTrans" cxnId="{11AE3B8F-F221-4AF2-AAC2-4F19B291F69A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57F527EE-5B4F-408F-A4C9-BC9D0E2B76EC}" type="sibTrans" cxnId="{11AE3B8F-F221-4AF2-AAC2-4F19B291F69A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FD1A7BF7-55D2-4510-B906-64D8A4FD2199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組織章程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FEE9EC5C-E674-4513-9D67-438A737B9F65}" type="parTrans" cxnId="{126EAA3F-A813-4AC4-B0C1-563A14054A87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AAC9A095-9096-4CC2-9E11-094E78D51182}" type="sibTrans" cxnId="{126EAA3F-A813-4AC4-B0C1-563A14054A87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6D4DB074-08B9-4746-A102-FDB5DA5415F3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財務報表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622289E7-B30F-4EED-A4CD-4C2B97383C37}" type="parTrans" cxnId="{22B6EDBE-EF50-443D-95C6-B84B55702C76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DCDDC738-FAB1-4550-A099-945546CC830D}" type="sibTrans" cxnId="{22B6EDBE-EF50-443D-95C6-B84B55702C76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00FDD2BC-2AD0-4BA9-BB54-92D203E4DC7A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系籃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109E69A6-3CFA-4F6B-A40C-9BB0A3073782}" type="parTrans" cxnId="{8AB90C3D-02EB-412C-921A-32D271F8DFA7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A646F273-049E-4C13-B357-169FB71679AE}" type="sibTrans" cxnId="{8AB90C3D-02EB-412C-921A-32D271F8DFA7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84F89FC8-B6A6-4D88-A58F-F71B33D9FEB4}">
      <dgm:prSet phldrT="[文字]"/>
      <dgm:spPr/>
      <dgm:t>
        <a:bodyPr/>
        <a:lstStyle/>
        <a:p>
          <a:r>
            <a:rPr lang="zh-TW" altLang="en-US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rPr>
            <a:t>系排</a:t>
          </a:r>
          <a:endParaRPr lang="zh-TW" altLang="en-US" b="1" dirty="0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9BCE802B-EDBD-45F0-A583-C285203309E7}" type="parTrans" cxnId="{77FEDC6A-6EBD-40D2-AE6F-4114779B298C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A2F24FDD-4359-414F-9BC6-BD294515A7A1}" type="sibTrans" cxnId="{77FEDC6A-6EBD-40D2-AE6F-4114779B298C}">
      <dgm:prSet/>
      <dgm:spPr/>
      <dgm:t>
        <a:bodyPr/>
        <a:lstStyle/>
        <a:p>
          <a:endParaRPr lang="zh-TW" altLang="en-US" b="1">
            <a:latin typeface="微軟正黑體 Light" panose="020B0304030504040204" pitchFamily="34" charset="-120"/>
            <a:ea typeface="微軟正黑體 Light" panose="020B0304030504040204" pitchFamily="34" charset="-120"/>
          </a:endParaRPr>
        </a:p>
      </dgm:t>
    </dgm:pt>
    <dgm:pt modelId="{1526E88B-C1ED-4B0E-9518-1EA5CB7CD97D}" type="pres">
      <dgm:prSet presAssocID="{893E337C-0531-42DE-83C8-554C8F8AD1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91B0D88D-E367-4C58-904E-082D1955F5B8}" type="pres">
      <dgm:prSet presAssocID="{E506E21E-E56D-4850-8B09-CEA07F8DBEFD}" presName="hierRoot1" presStyleCnt="0">
        <dgm:presLayoutVars>
          <dgm:hierBranch val="init"/>
        </dgm:presLayoutVars>
      </dgm:prSet>
      <dgm:spPr/>
    </dgm:pt>
    <dgm:pt modelId="{B4EF8446-35F3-4B2F-9BEA-871585164D6F}" type="pres">
      <dgm:prSet presAssocID="{E506E21E-E56D-4850-8B09-CEA07F8DBEFD}" presName="rootComposite1" presStyleCnt="0"/>
      <dgm:spPr/>
    </dgm:pt>
    <dgm:pt modelId="{F03AFFD9-E433-4F72-A558-0351B73E6CA8}" type="pres">
      <dgm:prSet presAssocID="{E506E21E-E56D-4850-8B09-CEA07F8DBEF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9219A41-C85B-47C4-AA5C-AD75FC553486}" type="pres">
      <dgm:prSet presAssocID="{E506E21E-E56D-4850-8B09-CEA07F8DBEFD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8F9EBE9B-A0F3-4BBF-9324-80E7D850505C}" type="pres">
      <dgm:prSet presAssocID="{E506E21E-E56D-4850-8B09-CEA07F8DBEFD}" presName="hierChild2" presStyleCnt="0"/>
      <dgm:spPr/>
    </dgm:pt>
    <dgm:pt modelId="{E2715BF4-B9C3-4EB3-98A2-307F73307DB3}" type="pres">
      <dgm:prSet presAssocID="{CD08CF27-AEC0-4F2C-8CAB-88CE74ABCEC6}" presName="Name37" presStyleLbl="parChTrans1D2" presStyleIdx="0" presStyleCnt="5"/>
      <dgm:spPr/>
      <dgm:t>
        <a:bodyPr/>
        <a:lstStyle/>
        <a:p>
          <a:endParaRPr lang="zh-TW" altLang="en-US"/>
        </a:p>
      </dgm:t>
    </dgm:pt>
    <dgm:pt modelId="{89BD410B-7218-4605-91CF-4906AA18C4C1}" type="pres">
      <dgm:prSet presAssocID="{15B3813D-57D2-463C-8F1D-E23D24096508}" presName="hierRoot2" presStyleCnt="0">
        <dgm:presLayoutVars>
          <dgm:hierBranch val="init"/>
        </dgm:presLayoutVars>
      </dgm:prSet>
      <dgm:spPr/>
    </dgm:pt>
    <dgm:pt modelId="{A06267FE-8EA8-4EBD-A15A-70BBE8D4B6EC}" type="pres">
      <dgm:prSet presAssocID="{15B3813D-57D2-463C-8F1D-E23D24096508}" presName="rootComposite" presStyleCnt="0"/>
      <dgm:spPr/>
    </dgm:pt>
    <dgm:pt modelId="{F7591DFA-4DED-4CE2-8B11-8F3BE1989ECA}" type="pres">
      <dgm:prSet presAssocID="{15B3813D-57D2-463C-8F1D-E23D24096508}" presName="rootText" presStyleLbl="node2" presStyleIdx="0" presStyleCnt="5" custScaleX="11226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691EB01-0986-4D1B-BECB-33C35088BA76}" type="pres">
      <dgm:prSet presAssocID="{15B3813D-57D2-463C-8F1D-E23D24096508}" presName="rootConnector" presStyleLbl="node2" presStyleIdx="0" presStyleCnt="5"/>
      <dgm:spPr/>
      <dgm:t>
        <a:bodyPr/>
        <a:lstStyle/>
        <a:p>
          <a:endParaRPr lang="zh-TW" altLang="en-US"/>
        </a:p>
      </dgm:t>
    </dgm:pt>
    <dgm:pt modelId="{9C2D2BB7-1433-4963-A11F-440EED035522}" type="pres">
      <dgm:prSet presAssocID="{15B3813D-57D2-463C-8F1D-E23D24096508}" presName="hierChild4" presStyleCnt="0"/>
      <dgm:spPr/>
    </dgm:pt>
    <dgm:pt modelId="{95C3C644-22E5-4F09-B52D-6F366D286CCB}" type="pres">
      <dgm:prSet presAssocID="{F8B30C53-8692-4FD8-AB1D-F3739C5E7B5F}" presName="Name37" presStyleLbl="parChTrans1D3" presStyleIdx="0" presStyleCnt="6"/>
      <dgm:spPr/>
      <dgm:t>
        <a:bodyPr/>
        <a:lstStyle/>
        <a:p>
          <a:endParaRPr lang="zh-TW" altLang="en-US"/>
        </a:p>
      </dgm:t>
    </dgm:pt>
    <dgm:pt modelId="{F35E11F2-5781-4571-AEDB-F94B00601486}" type="pres">
      <dgm:prSet presAssocID="{A5CE0AA3-082B-4E65-B0DB-32BE36DFE2AE}" presName="hierRoot2" presStyleCnt="0">
        <dgm:presLayoutVars>
          <dgm:hierBranch val="init"/>
        </dgm:presLayoutVars>
      </dgm:prSet>
      <dgm:spPr/>
    </dgm:pt>
    <dgm:pt modelId="{AEC33C91-4A82-4F80-9033-6BEB8EAA7864}" type="pres">
      <dgm:prSet presAssocID="{A5CE0AA3-082B-4E65-B0DB-32BE36DFE2AE}" presName="rootComposite" presStyleCnt="0"/>
      <dgm:spPr/>
    </dgm:pt>
    <dgm:pt modelId="{A7799193-145A-46EB-96B3-18CCBD107481}" type="pres">
      <dgm:prSet presAssocID="{A5CE0AA3-082B-4E65-B0DB-32BE36DFE2AE}" presName="rootText" presStyleLbl="node3" presStyleIdx="0" presStyleCnt="6" custScaleX="11476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184A34A-9480-4AB5-92C0-29CBF54B8C1D}" type="pres">
      <dgm:prSet presAssocID="{A5CE0AA3-082B-4E65-B0DB-32BE36DFE2AE}" presName="rootConnector" presStyleLbl="node3" presStyleIdx="0" presStyleCnt="6"/>
      <dgm:spPr/>
      <dgm:t>
        <a:bodyPr/>
        <a:lstStyle/>
        <a:p>
          <a:endParaRPr lang="zh-TW" altLang="en-US"/>
        </a:p>
      </dgm:t>
    </dgm:pt>
    <dgm:pt modelId="{A4F10108-0770-4929-8343-1EE52774F38A}" type="pres">
      <dgm:prSet presAssocID="{A5CE0AA3-082B-4E65-B0DB-32BE36DFE2AE}" presName="hierChild4" presStyleCnt="0"/>
      <dgm:spPr/>
    </dgm:pt>
    <dgm:pt modelId="{8125E1A7-4E64-4D44-9DD2-897183E6C2CC}" type="pres">
      <dgm:prSet presAssocID="{A5CE0AA3-082B-4E65-B0DB-32BE36DFE2AE}" presName="hierChild5" presStyleCnt="0"/>
      <dgm:spPr/>
    </dgm:pt>
    <dgm:pt modelId="{2A22C182-CCDA-43A5-9299-AE921DA56C45}" type="pres">
      <dgm:prSet presAssocID="{2431FCB5-3496-43D4-A52E-9FE13430D385}" presName="Name37" presStyleLbl="parChTrans1D3" presStyleIdx="1" presStyleCnt="6"/>
      <dgm:spPr/>
      <dgm:t>
        <a:bodyPr/>
        <a:lstStyle/>
        <a:p>
          <a:endParaRPr lang="zh-TW" altLang="en-US"/>
        </a:p>
      </dgm:t>
    </dgm:pt>
    <dgm:pt modelId="{7A1A7FAB-23DB-4B9D-A8E7-8B7B729164CE}" type="pres">
      <dgm:prSet presAssocID="{6420F1A5-744B-42EB-BCDE-712A2D99E68D}" presName="hierRoot2" presStyleCnt="0">
        <dgm:presLayoutVars>
          <dgm:hierBranch val="init"/>
        </dgm:presLayoutVars>
      </dgm:prSet>
      <dgm:spPr/>
    </dgm:pt>
    <dgm:pt modelId="{7EB6A411-439F-415B-90C0-C318D859631E}" type="pres">
      <dgm:prSet presAssocID="{6420F1A5-744B-42EB-BCDE-712A2D99E68D}" presName="rootComposite" presStyleCnt="0"/>
      <dgm:spPr/>
    </dgm:pt>
    <dgm:pt modelId="{917FF26E-38B4-42F9-8BC0-3B7CCF757FA6}" type="pres">
      <dgm:prSet presAssocID="{6420F1A5-744B-42EB-BCDE-712A2D99E68D}" presName="rootText" presStyleLbl="node3" presStyleIdx="1" presStyleCnt="6" custScaleX="11476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3723956-2E16-472C-9F5F-BD5C96E99D04}" type="pres">
      <dgm:prSet presAssocID="{6420F1A5-744B-42EB-BCDE-712A2D99E68D}" presName="rootConnector" presStyleLbl="node3" presStyleIdx="1" presStyleCnt="6"/>
      <dgm:spPr/>
      <dgm:t>
        <a:bodyPr/>
        <a:lstStyle/>
        <a:p>
          <a:endParaRPr lang="zh-TW" altLang="en-US"/>
        </a:p>
      </dgm:t>
    </dgm:pt>
    <dgm:pt modelId="{222FE61F-B220-4358-BAC4-808FF869088D}" type="pres">
      <dgm:prSet presAssocID="{6420F1A5-744B-42EB-BCDE-712A2D99E68D}" presName="hierChild4" presStyleCnt="0"/>
      <dgm:spPr/>
    </dgm:pt>
    <dgm:pt modelId="{3A79BE3A-E9EC-48C8-9116-F2749A65B0BA}" type="pres">
      <dgm:prSet presAssocID="{6420F1A5-744B-42EB-BCDE-712A2D99E68D}" presName="hierChild5" presStyleCnt="0"/>
      <dgm:spPr/>
    </dgm:pt>
    <dgm:pt modelId="{7696C88E-0AFC-4712-951A-1F4568AE78A8}" type="pres">
      <dgm:prSet presAssocID="{FEE9EC5C-E674-4513-9D67-438A737B9F65}" presName="Name37" presStyleLbl="parChTrans1D3" presStyleIdx="2" presStyleCnt="6"/>
      <dgm:spPr/>
      <dgm:t>
        <a:bodyPr/>
        <a:lstStyle/>
        <a:p>
          <a:endParaRPr lang="zh-TW" altLang="en-US"/>
        </a:p>
      </dgm:t>
    </dgm:pt>
    <dgm:pt modelId="{D5B07F4E-6007-4FAB-9D66-14F518ABA3FB}" type="pres">
      <dgm:prSet presAssocID="{FD1A7BF7-55D2-4510-B906-64D8A4FD2199}" presName="hierRoot2" presStyleCnt="0">
        <dgm:presLayoutVars>
          <dgm:hierBranch val="init"/>
        </dgm:presLayoutVars>
      </dgm:prSet>
      <dgm:spPr/>
    </dgm:pt>
    <dgm:pt modelId="{AC6A9C24-1370-4C67-9829-D3F0093685BD}" type="pres">
      <dgm:prSet presAssocID="{FD1A7BF7-55D2-4510-B906-64D8A4FD2199}" presName="rootComposite" presStyleCnt="0"/>
      <dgm:spPr/>
    </dgm:pt>
    <dgm:pt modelId="{E23689D0-5AED-447B-B0D2-BDBCEBE5AACE}" type="pres">
      <dgm:prSet presAssocID="{FD1A7BF7-55D2-4510-B906-64D8A4FD2199}" presName="rootText" presStyleLbl="node3" presStyleIdx="2" presStyleCnt="6" custScaleX="11476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D635C6F-9793-4596-AFDE-EC4C5A2C8131}" type="pres">
      <dgm:prSet presAssocID="{FD1A7BF7-55D2-4510-B906-64D8A4FD2199}" presName="rootConnector" presStyleLbl="node3" presStyleIdx="2" presStyleCnt="6"/>
      <dgm:spPr/>
      <dgm:t>
        <a:bodyPr/>
        <a:lstStyle/>
        <a:p>
          <a:endParaRPr lang="zh-TW" altLang="en-US"/>
        </a:p>
      </dgm:t>
    </dgm:pt>
    <dgm:pt modelId="{33AB1ACE-63E1-4EF8-A11D-4601981F5A2E}" type="pres">
      <dgm:prSet presAssocID="{FD1A7BF7-55D2-4510-B906-64D8A4FD2199}" presName="hierChild4" presStyleCnt="0"/>
      <dgm:spPr/>
    </dgm:pt>
    <dgm:pt modelId="{ABFA8781-B0E1-4234-B6D9-9A4196CE5777}" type="pres">
      <dgm:prSet presAssocID="{FD1A7BF7-55D2-4510-B906-64D8A4FD2199}" presName="hierChild5" presStyleCnt="0"/>
      <dgm:spPr/>
    </dgm:pt>
    <dgm:pt modelId="{47FA386E-754E-4B21-92E3-E528F7FEA0D2}" type="pres">
      <dgm:prSet presAssocID="{622289E7-B30F-4EED-A4CD-4C2B97383C37}" presName="Name37" presStyleLbl="parChTrans1D3" presStyleIdx="3" presStyleCnt="6"/>
      <dgm:spPr/>
      <dgm:t>
        <a:bodyPr/>
        <a:lstStyle/>
        <a:p>
          <a:endParaRPr lang="zh-TW" altLang="en-US"/>
        </a:p>
      </dgm:t>
    </dgm:pt>
    <dgm:pt modelId="{BBC5A5AC-A1A0-4801-AE73-DCD0D484D755}" type="pres">
      <dgm:prSet presAssocID="{6D4DB074-08B9-4746-A102-FDB5DA5415F3}" presName="hierRoot2" presStyleCnt="0">
        <dgm:presLayoutVars>
          <dgm:hierBranch val="init"/>
        </dgm:presLayoutVars>
      </dgm:prSet>
      <dgm:spPr/>
    </dgm:pt>
    <dgm:pt modelId="{0A702157-DA9E-4DCF-83F8-28A88655C13A}" type="pres">
      <dgm:prSet presAssocID="{6D4DB074-08B9-4746-A102-FDB5DA5415F3}" presName="rootComposite" presStyleCnt="0"/>
      <dgm:spPr/>
    </dgm:pt>
    <dgm:pt modelId="{EBE53B5D-4B49-4697-A4B2-B059AA8EE19F}" type="pres">
      <dgm:prSet presAssocID="{6D4DB074-08B9-4746-A102-FDB5DA5415F3}" presName="rootText" presStyleLbl="node3" presStyleIdx="3" presStyleCnt="6" custScaleX="114769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CEE9696-D340-46A5-B873-9FCAE10D1E99}" type="pres">
      <dgm:prSet presAssocID="{6D4DB074-08B9-4746-A102-FDB5DA5415F3}" presName="rootConnector" presStyleLbl="node3" presStyleIdx="3" presStyleCnt="6"/>
      <dgm:spPr/>
      <dgm:t>
        <a:bodyPr/>
        <a:lstStyle/>
        <a:p>
          <a:endParaRPr lang="zh-TW" altLang="en-US"/>
        </a:p>
      </dgm:t>
    </dgm:pt>
    <dgm:pt modelId="{B1B83C70-B677-467B-AEE6-14301E61907E}" type="pres">
      <dgm:prSet presAssocID="{6D4DB074-08B9-4746-A102-FDB5DA5415F3}" presName="hierChild4" presStyleCnt="0"/>
      <dgm:spPr/>
    </dgm:pt>
    <dgm:pt modelId="{D180CF47-98AA-44F5-B800-3C4FA0D9ACEB}" type="pres">
      <dgm:prSet presAssocID="{6D4DB074-08B9-4746-A102-FDB5DA5415F3}" presName="hierChild5" presStyleCnt="0"/>
      <dgm:spPr/>
    </dgm:pt>
    <dgm:pt modelId="{358F545F-4C17-4AB9-B3F7-C43F40C01AE3}" type="pres">
      <dgm:prSet presAssocID="{15B3813D-57D2-463C-8F1D-E23D24096508}" presName="hierChild5" presStyleCnt="0"/>
      <dgm:spPr/>
    </dgm:pt>
    <dgm:pt modelId="{899EAFAC-A392-4D42-8DFA-A8B830B38CFA}" type="pres">
      <dgm:prSet presAssocID="{0C20E965-EA33-4BFD-8B8A-53F1678BC99A}" presName="Name37" presStyleLbl="parChTrans1D2" presStyleIdx="1" presStyleCnt="5"/>
      <dgm:spPr/>
      <dgm:t>
        <a:bodyPr/>
        <a:lstStyle/>
        <a:p>
          <a:endParaRPr lang="zh-TW" altLang="en-US"/>
        </a:p>
      </dgm:t>
    </dgm:pt>
    <dgm:pt modelId="{96ABD0C9-590A-478A-8711-279178AF8F1C}" type="pres">
      <dgm:prSet presAssocID="{A45E49E4-FFF8-474D-A42D-09CEAF71AFDB}" presName="hierRoot2" presStyleCnt="0">
        <dgm:presLayoutVars>
          <dgm:hierBranch val="init"/>
        </dgm:presLayoutVars>
      </dgm:prSet>
      <dgm:spPr/>
    </dgm:pt>
    <dgm:pt modelId="{654AFEC9-586F-4BAB-9C29-AD3F8432F02D}" type="pres">
      <dgm:prSet presAssocID="{A45E49E4-FFF8-474D-A42D-09CEAF71AFDB}" presName="rootComposite" presStyleCnt="0"/>
      <dgm:spPr/>
    </dgm:pt>
    <dgm:pt modelId="{79A3B239-BF36-4877-9520-022FEF167783}" type="pres">
      <dgm:prSet presAssocID="{A45E49E4-FFF8-474D-A42D-09CEAF71AFDB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9CAA3D2-A764-4EB5-9092-169E422B5133}" type="pres">
      <dgm:prSet presAssocID="{A45E49E4-FFF8-474D-A42D-09CEAF71AFDB}" presName="rootConnector" presStyleLbl="node2" presStyleIdx="1" presStyleCnt="5"/>
      <dgm:spPr/>
      <dgm:t>
        <a:bodyPr/>
        <a:lstStyle/>
        <a:p>
          <a:endParaRPr lang="zh-TW" altLang="en-US"/>
        </a:p>
      </dgm:t>
    </dgm:pt>
    <dgm:pt modelId="{A37FF55A-04C8-4C59-AB78-19962858D48D}" type="pres">
      <dgm:prSet presAssocID="{A45E49E4-FFF8-474D-A42D-09CEAF71AFDB}" presName="hierChild4" presStyleCnt="0"/>
      <dgm:spPr/>
    </dgm:pt>
    <dgm:pt modelId="{997751F1-E320-48C6-A316-DD212D49D1D5}" type="pres">
      <dgm:prSet presAssocID="{A45E49E4-FFF8-474D-A42D-09CEAF71AFDB}" presName="hierChild5" presStyleCnt="0"/>
      <dgm:spPr/>
    </dgm:pt>
    <dgm:pt modelId="{65C06CB6-FCAF-467B-9378-92A685A20F05}" type="pres">
      <dgm:prSet presAssocID="{42FA2792-E160-4673-A523-F4FA50831812}" presName="Name37" presStyleLbl="parChTrans1D2" presStyleIdx="2" presStyleCnt="5"/>
      <dgm:spPr/>
      <dgm:t>
        <a:bodyPr/>
        <a:lstStyle/>
        <a:p>
          <a:endParaRPr lang="zh-TW" altLang="en-US"/>
        </a:p>
      </dgm:t>
    </dgm:pt>
    <dgm:pt modelId="{FD4BD933-B857-4481-876C-9E0BE3C1B245}" type="pres">
      <dgm:prSet presAssocID="{65A8DE16-7CD6-4574-B918-1C73043C8524}" presName="hierRoot2" presStyleCnt="0">
        <dgm:presLayoutVars>
          <dgm:hierBranch val="init"/>
        </dgm:presLayoutVars>
      </dgm:prSet>
      <dgm:spPr/>
    </dgm:pt>
    <dgm:pt modelId="{6ED8B417-0B26-4A38-A5D7-72196BC547ED}" type="pres">
      <dgm:prSet presAssocID="{65A8DE16-7CD6-4574-B918-1C73043C8524}" presName="rootComposite" presStyleCnt="0"/>
      <dgm:spPr/>
    </dgm:pt>
    <dgm:pt modelId="{0301854C-BCCE-4DA7-8960-1BB909CE3198}" type="pres">
      <dgm:prSet presAssocID="{65A8DE16-7CD6-4574-B918-1C73043C8524}" presName="rootText" presStyleLbl="node2" presStyleIdx="2" presStyleCnt="5" custScaleX="10960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9A8970C-55DA-41A8-AFCD-5B61DC009C14}" type="pres">
      <dgm:prSet presAssocID="{65A8DE16-7CD6-4574-B918-1C73043C8524}" presName="rootConnector" presStyleLbl="node2" presStyleIdx="2" presStyleCnt="5"/>
      <dgm:spPr/>
      <dgm:t>
        <a:bodyPr/>
        <a:lstStyle/>
        <a:p>
          <a:endParaRPr lang="zh-TW" altLang="en-US"/>
        </a:p>
      </dgm:t>
    </dgm:pt>
    <dgm:pt modelId="{B6119390-DC53-4A1F-9FED-7C74B2319F9F}" type="pres">
      <dgm:prSet presAssocID="{65A8DE16-7CD6-4574-B918-1C73043C8524}" presName="hierChild4" presStyleCnt="0"/>
      <dgm:spPr/>
    </dgm:pt>
    <dgm:pt modelId="{8AFE2CC9-68CD-49D6-9A75-DB3B7BC3983E}" type="pres">
      <dgm:prSet presAssocID="{109E69A6-3CFA-4F6B-A40C-9BB0A3073782}" presName="Name37" presStyleLbl="parChTrans1D3" presStyleIdx="4" presStyleCnt="6"/>
      <dgm:spPr/>
      <dgm:t>
        <a:bodyPr/>
        <a:lstStyle/>
        <a:p>
          <a:endParaRPr lang="zh-TW" altLang="en-US"/>
        </a:p>
      </dgm:t>
    </dgm:pt>
    <dgm:pt modelId="{81DCE492-2D3F-4BDF-8F13-DE9FFB6F7D96}" type="pres">
      <dgm:prSet presAssocID="{00FDD2BC-2AD0-4BA9-BB54-92D203E4DC7A}" presName="hierRoot2" presStyleCnt="0">
        <dgm:presLayoutVars>
          <dgm:hierBranch val="init"/>
        </dgm:presLayoutVars>
      </dgm:prSet>
      <dgm:spPr/>
    </dgm:pt>
    <dgm:pt modelId="{59E64F0B-BE46-4220-8168-B26496BFF089}" type="pres">
      <dgm:prSet presAssocID="{00FDD2BC-2AD0-4BA9-BB54-92D203E4DC7A}" presName="rootComposite" presStyleCnt="0"/>
      <dgm:spPr/>
    </dgm:pt>
    <dgm:pt modelId="{B4385E9F-8B1B-4EB4-BE41-71B94727A8AE}" type="pres">
      <dgm:prSet presAssocID="{00FDD2BC-2AD0-4BA9-BB54-92D203E4DC7A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35F6044-3305-4A35-B048-6196719C804A}" type="pres">
      <dgm:prSet presAssocID="{00FDD2BC-2AD0-4BA9-BB54-92D203E4DC7A}" presName="rootConnector" presStyleLbl="node3" presStyleIdx="4" presStyleCnt="6"/>
      <dgm:spPr/>
      <dgm:t>
        <a:bodyPr/>
        <a:lstStyle/>
        <a:p>
          <a:endParaRPr lang="zh-TW" altLang="en-US"/>
        </a:p>
      </dgm:t>
    </dgm:pt>
    <dgm:pt modelId="{44AF9C2E-0E45-40BA-95C9-F3C51B314C59}" type="pres">
      <dgm:prSet presAssocID="{00FDD2BC-2AD0-4BA9-BB54-92D203E4DC7A}" presName="hierChild4" presStyleCnt="0"/>
      <dgm:spPr/>
    </dgm:pt>
    <dgm:pt modelId="{AD1D3471-BC7C-41FF-B54B-137CFD7E3901}" type="pres">
      <dgm:prSet presAssocID="{00FDD2BC-2AD0-4BA9-BB54-92D203E4DC7A}" presName="hierChild5" presStyleCnt="0"/>
      <dgm:spPr/>
    </dgm:pt>
    <dgm:pt modelId="{DB570235-2286-4C58-8BE1-F03BB66A8654}" type="pres">
      <dgm:prSet presAssocID="{9BCE802B-EDBD-45F0-A583-C285203309E7}" presName="Name37" presStyleLbl="parChTrans1D3" presStyleIdx="5" presStyleCnt="6"/>
      <dgm:spPr/>
      <dgm:t>
        <a:bodyPr/>
        <a:lstStyle/>
        <a:p>
          <a:endParaRPr lang="zh-TW" altLang="en-US"/>
        </a:p>
      </dgm:t>
    </dgm:pt>
    <dgm:pt modelId="{82504E78-DBB2-4AE0-9321-E818E31B81D9}" type="pres">
      <dgm:prSet presAssocID="{84F89FC8-B6A6-4D88-A58F-F71B33D9FEB4}" presName="hierRoot2" presStyleCnt="0">
        <dgm:presLayoutVars>
          <dgm:hierBranch val="init"/>
        </dgm:presLayoutVars>
      </dgm:prSet>
      <dgm:spPr/>
    </dgm:pt>
    <dgm:pt modelId="{CFB241FF-5977-49FA-BFF4-1E968031E24A}" type="pres">
      <dgm:prSet presAssocID="{84F89FC8-B6A6-4D88-A58F-F71B33D9FEB4}" presName="rootComposite" presStyleCnt="0"/>
      <dgm:spPr/>
    </dgm:pt>
    <dgm:pt modelId="{845335DC-94E7-4468-AC81-4D909F967DEF}" type="pres">
      <dgm:prSet presAssocID="{84F89FC8-B6A6-4D88-A58F-F71B33D9FEB4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FDCE3DA-BC50-4414-8353-A2448D12EB62}" type="pres">
      <dgm:prSet presAssocID="{84F89FC8-B6A6-4D88-A58F-F71B33D9FEB4}" presName="rootConnector" presStyleLbl="node3" presStyleIdx="5" presStyleCnt="6"/>
      <dgm:spPr/>
      <dgm:t>
        <a:bodyPr/>
        <a:lstStyle/>
        <a:p>
          <a:endParaRPr lang="zh-TW" altLang="en-US"/>
        </a:p>
      </dgm:t>
    </dgm:pt>
    <dgm:pt modelId="{8060A94D-6A6A-4EC6-ADF9-8CAED54EFF05}" type="pres">
      <dgm:prSet presAssocID="{84F89FC8-B6A6-4D88-A58F-F71B33D9FEB4}" presName="hierChild4" presStyleCnt="0"/>
      <dgm:spPr/>
    </dgm:pt>
    <dgm:pt modelId="{7DCE31A8-7DE7-409D-BBC5-A1DF5F3B66F9}" type="pres">
      <dgm:prSet presAssocID="{84F89FC8-B6A6-4D88-A58F-F71B33D9FEB4}" presName="hierChild5" presStyleCnt="0"/>
      <dgm:spPr/>
    </dgm:pt>
    <dgm:pt modelId="{A859C033-6E4F-4860-A13E-3D3A82BB71C4}" type="pres">
      <dgm:prSet presAssocID="{65A8DE16-7CD6-4574-B918-1C73043C8524}" presName="hierChild5" presStyleCnt="0"/>
      <dgm:spPr/>
    </dgm:pt>
    <dgm:pt modelId="{75775C32-E5F5-46D1-8FCF-3BB153978176}" type="pres">
      <dgm:prSet presAssocID="{827D5878-CBDC-429E-AE18-CDAE9FFB7422}" presName="Name37" presStyleLbl="parChTrans1D2" presStyleIdx="3" presStyleCnt="5"/>
      <dgm:spPr/>
      <dgm:t>
        <a:bodyPr/>
        <a:lstStyle/>
        <a:p>
          <a:endParaRPr lang="zh-TW" altLang="en-US"/>
        </a:p>
      </dgm:t>
    </dgm:pt>
    <dgm:pt modelId="{447EE1BC-1BFE-42EC-A247-862D001436DC}" type="pres">
      <dgm:prSet presAssocID="{F1A3FCCF-FC56-41AC-9AE9-66F087BF3069}" presName="hierRoot2" presStyleCnt="0">
        <dgm:presLayoutVars>
          <dgm:hierBranch val="init"/>
        </dgm:presLayoutVars>
      </dgm:prSet>
      <dgm:spPr/>
    </dgm:pt>
    <dgm:pt modelId="{099F0C7F-0952-4F49-9975-B9F19A661E8A}" type="pres">
      <dgm:prSet presAssocID="{F1A3FCCF-FC56-41AC-9AE9-66F087BF3069}" presName="rootComposite" presStyleCnt="0"/>
      <dgm:spPr/>
    </dgm:pt>
    <dgm:pt modelId="{DD9D12D8-84D6-48D0-A8E2-0E0F0CD77739}" type="pres">
      <dgm:prSet presAssocID="{F1A3FCCF-FC56-41AC-9AE9-66F087BF3069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3369341-1D31-473A-AFAC-D3F47BEDB056}" type="pres">
      <dgm:prSet presAssocID="{F1A3FCCF-FC56-41AC-9AE9-66F087BF3069}" presName="rootConnector" presStyleLbl="node2" presStyleIdx="3" presStyleCnt="5"/>
      <dgm:spPr/>
      <dgm:t>
        <a:bodyPr/>
        <a:lstStyle/>
        <a:p>
          <a:endParaRPr lang="zh-TW" altLang="en-US"/>
        </a:p>
      </dgm:t>
    </dgm:pt>
    <dgm:pt modelId="{0D56A309-18D7-4932-8CE2-A2F89AE20906}" type="pres">
      <dgm:prSet presAssocID="{F1A3FCCF-FC56-41AC-9AE9-66F087BF3069}" presName="hierChild4" presStyleCnt="0"/>
      <dgm:spPr/>
    </dgm:pt>
    <dgm:pt modelId="{84F1328F-EC76-4170-B978-9094362CB7EE}" type="pres">
      <dgm:prSet presAssocID="{F1A3FCCF-FC56-41AC-9AE9-66F087BF3069}" presName="hierChild5" presStyleCnt="0"/>
      <dgm:spPr/>
    </dgm:pt>
    <dgm:pt modelId="{9726A952-C30F-46BF-8403-3669466833A0}" type="pres">
      <dgm:prSet presAssocID="{044518CF-9786-4B20-8444-938E7E8791B8}" presName="Name37" presStyleLbl="parChTrans1D2" presStyleIdx="4" presStyleCnt="5"/>
      <dgm:spPr/>
      <dgm:t>
        <a:bodyPr/>
        <a:lstStyle/>
        <a:p>
          <a:endParaRPr lang="zh-TW" altLang="en-US"/>
        </a:p>
      </dgm:t>
    </dgm:pt>
    <dgm:pt modelId="{C42B88BB-4586-427F-A9D0-6F706EBB970E}" type="pres">
      <dgm:prSet presAssocID="{0655C5D3-0A79-4EB4-8D29-6AF6297919DC}" presName="hierRoot2" presStyleCnt="0">
        <dgm:presLayoutVars>
          <dgm:hierBranch val="init"/>
        </dgm:presLayoutVars>
      </dgm:prSet>
      <dgm:spPr/>
    </dgm:pt>
    <dgm:pt modelId="{9C29CCA9-1B44-45B6-940D-FD238919F181}" type="pres">
      <dgm:prSet presAssocID="{0655C5D3-0A79-4EB4-8D29-6AF6297919DC}" presName="rootComposite" presStyleCnt="0"/>
      <dgm:spPr/>
    </dgm:pt>
    <dgm:pt modelId="{833E239F-AB6B-475D-B594-308970D0E46A}" type="pres">
      <dgm:prSet presAssocID="{0655C5D3-0A79-4EB4-8D29-6AF6297919DC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13D000D-0E21-4D4D-906D-062F2F66D89A}" type="pres">
      <dgm:prSet presAssocID="{0655C5D3-0A79-4EB4-8D29-6AF6297919DC}" presName="rootConnector" presStyleLbl="node2" presStyleIdx="4" presStyleCnt="5"/>
      <dgm:spPr/>
      <dgm:t>
        <a:bodyPr/>
        <a:lstStyle/>
        <a:p>
          <a:endParaRPr lang="zh-TW" altLang="en-US"/>
        </a:p>
      </dgm:t>
    </dgm:pt>
    <dgm:pt modelId="{F17CB363-6138-4509-A0A9-26134B6C58A9}" type="pres">
      <dgm:prSet presAssocID="{0655C5D3-0A79-4EB4-8D29-6AF6297919DC}" presName="hierChild4" presStyleCnt="0"/>
      <dgm:spPr/>
    </dgm:pt>
    <dgm:pt modelId="{D2E52648-1B4C-4C79-9200-B8E328D8FBCC}" type="pres">
      <dgm:prSet presAssocID="{0655C5D3-0A79-4EB4-8D29-6AF6297919DC}" presName="hierChild5" presStyleCnt="0"/>
      <dgm:spPr/>
    </dgm:pt>
    <dgm:pt modelId="{F8AD419E-D563-4F74-A43A-1DCAD81584EF}" type="pres">
      <dgm:prSet presAssocID="{E506E21E-E56D-4850-8B09-CEA07F8DBEFD}" presName="hierChild3" presStyleCnt="0"/>
      <dgm:spPr/>
    </dgm:pt>
  </dgm:ptLst>
  <dgm:cxnLst>
    <dgm:cxn modelId="{98A8C377-C4ED-4966-9D77-24D0969A537B}" type="presOf" srcId="{2431FCB5-3496-43D4-A52E-9FE13430D385}" destId="{2A22C182-CCDA-43A5-9299-AE921DA56C45}" srcOrd="0" destOrd="0" presId="urn:microsoft.com/office/officeart/2005/8/layout/orgChart1"/>
    <dgm:cxn modelId="{0854B3C5-A54E-4E1F-9F88-B8332B517A8F}" type="presOf" srcId="{A5CE0AA3-082B-4E65-B0DB-32BE36DFE2AE}" destId="{C184A34A-9480-4AB5-92C0-29CBF54B8C1D}" srcOrd="1" destOrd="0" presId="urn:microsoft.com/office/officeart/2005/8/layout/orgChart1"/>
    <dgm:cxn modelId="{44147B65-A6F0-4B6E-A1FC-4771E49B9DC2}" type="presOf" srcId="{84F89FC8-B6A6-4D88-A58F-F71B33D9FEB4}" destId="{845335DC-94E7-4468-AC81-4D909F967DEF}" srcOrd="0" destOrd="0" presId="urn:microsoft.com/office/officeart/2005/8/layout/orgChart1"/>
    <dgm:cxn modelId="{6F1A21D1-F1EE-476B-A934-E5667847B24F}" type="presOf" srcId="{109E69A6-3CFA-4F6B-A40C-9BB0A3073782}" destId="{8AFE2CC9-68CD-49D6-9A75-DB3B7BC3983E}" srcOrd="0" destOrd="0" presId="urn:microsoft.com/office/officeart/2005/8/layout/orgChart1"/>
    <dgm:cxn modelId="{C23FC1B6-8097-444A-B1BC-6A0A258C441B}" srcId="{E506E21E-E56D-4850-8B09-CEA07F8DBEFD}" destId="{0655C5D3-0A79-4EB4-8D29-6AF6297919DC}" srcOrd="4" destOrd="0" parTransId="{044518CF-9786-4B20-8444-938E7E8791B8}" sibTransId="{675B54BA-2E62-4DD0-9A57-C87B8D5FA0E7}"/>
    <dgm:cxn modelId="{126EAA3F-A813-4AC4-B0C1-563A14054A87}" srcId="{15B3813D-57D2-463C-8F1D-E23D24096508}" destId="{FD1A7BF7-55D2-4510-B906-64D8A4FD2199}" srcOrd="2" destOrd="0" parTransId="{FEE9EC5C-E674-4513-9D67-438A737B9F65}" sibTransId="{AAC9A095-9096-4CC2-9E11-094E78D51182}"/>
    <dgm:cxn modelId="{8AB90C3D-02EB-412C-921A-32D271F8DFA7}" srcId="{65A8DE16-7CD6-4574-B918-1C73043C8524}" destId="{00FDD2BC-2AD0-4BA9-BB54-92D203E4DC7A}" srcOrd="0" destOrd="0" parTransId="{109E69A6-3CFA-4F6B-A40C-9BB0A3073782}" sibTransId="{A646F273-049E-4C13-B357-169FB71679AE}"/>
    <dgm:cxn modelId="{66F7417C-BF82-4411-9D26-6C8A1B034E3B}" type="presOf" srcId="{FD1A7BF7-55D2-4510-B906-64D8A4FD2199}" destId="{E23689D0-5AED-447B-B0D2-BDBCEBE5AACE}" srcOrd="0" destOrd="0" presId="urn:microsoft.com/office/officeart/2005/8/layout/orgChart1"/>
    <dgm:cxn modelId="{7CEE1DD2-634D-4EE2-9148-53EFFFD18715}" type="presOf" srcId="{F1A3FCCF-FC56-41AC-9AE9-66F087BF3069}" destId="{DD9D12D8-84D6-48D0-A8E2-0E0F0CD77739}" srcOrd="0" destOrd="0" presId="urn:microsoft.com/office/officeart/2005/8/layout/orgChart1"/>
    <dgm:cxn modelId="{3B501671-ABF9-460F-B354-0631FC5A78A5}" type="presOf" srcId="{0655C5D3-0A79-4EB4-8D29-6AF6297919DC}" destId="{833E239F-AB6B-475D-B594-308970D0E46A}" srcOrd="0" destOrd="0" presId="urn:microsoft.com/office/officeart/2005/8/layout/orgChart1"/>
    <dgm:cxn modelId="{BD0C9BD1-BD5D-48A8-80AA-158EA71C7441}" type="presOf" srcId="{65A8DE16-7CD6-4574-B918-1C73043C8524}" destId="{0301854C-BCCE-4DA7-8960-1BB909CE3198}" srcOrd="0" destOrd="0" presId="urn:microsoft.com/office/officeart/2005/8/layout/orgChart1"/>
    <dgm:cxn modelId="{55CED89D-9DA7-4D55-B257-0179DFCD26F6}" type="presOf" srcId="{6420F1A5-744B-42EB-BCDE-712A2D99E68D}" destId="{D3723956-2E16-472C-9F5F-BD5C96E99D04}" srcOrd="1" destOrd="0" presId="urn:microsoft.com/office/officeart/2005/8/layout/orgChart1"/>
    <dgm:cxn modelId="{D31F73D2-FE0C-43FC-9C2C-C4D61C9CA941}" type="presOf" srcId="{6D4DB074-08B9-4746-A102-FDB5DA5415F3}" destId="{7CEE9696-D340-46A5-B873-9FCAE10D1E99}" srcOrd="1" destOrd="0" presId="urn:microsoft.com/office/officeart/2005/8/layout/orgChart1"/>
    <dgm:cxn modelId="{B0348B13-33F7-4B77-A9E9-E204001C37D3}" type="presOf" srcId="{A5CE0AA3-082B-4E65-B0DB-32BE36DFE2AE}" destId="{A7799193-145A-46EB-96B3-18CCBD107481}" srcOrd="0" destOrd="0" presId="urn:microsoft.com/office/officeart/2005/8/layout/orgChart1"/>
    <dgm:cxn modelId="{715A9116-6528-4C66-AAD5-C6A125503FF1}" type="presOf" srcId="{A45E49E4-FFF8-474D-A42D-09CEAF71AFDB}" destId="{C9CAA3D2-A764-4EB5-9092-169E422B5133}" srcOrd="1" destOrd="0" presId="urn:microsoft.com/office/officeart/2005/8/layout/orgChart1"/>
    <dgm:cxn modelId="{74D34235-D996-4027-8CF2-49D6A1B525CB}" type="presOf" srcId="{622289E7-B30F-4EED-A4CD-4C2B97383C37}" destId="{47FA386E-754E-4B21-92E3-E528F7FEA0D2}" srcOrd="0" destOrd="0" presId="urn:microsoft.com/office/officeart/2005/8/layout/orgChart1"/>
    <dgm:cxn modelId="{4FA1AECF-8AFD-4081-A655-FBBE9B4365E5}" type="presOf" srcId="{00FDD2BC-2AD0-4BA9-BB54-92D203E4DC7A}" destId="{B4385E9F-8B1B-4EB4-BE41-71B94727A8AE}" srcOrd="0" destOrd="0" presId="urn:microsoft.com/office/officeart/2005/8/layout/orgChart1"/>
    <dgm:cxn modelId="{C48BD4F8-4FFE-4401-A8B6-394AE5277FA5}" type="presOf" srcId="{65A8DE16-7CD6-4574-B918-1C73043C8524}" destId="{69A8970C-55DA-41A8-AFCD-5B61DC009C14}" srcOrd="1" destOrd="0" presId="urn:microsoft.com/office/officeart/2005/8/layout/orgChart1"/>
    <dgm:cxn modelId="{9F7D6421-C8C2-445A-9617-3A0B9537A4E4}" type="presOf" srcId="{42FA2792-E160-4673-A523-F4FA50831812}" destId="{65C06CB6-FCAF-467B-9378-92A685A20F05}" srcOrd="0" destOrd="0" presId="urn:microsoft.com/office/officeart/2005/8/layout/orgChart1"/>
    <dgm:cxn modelId="{7F4FBE72-0F7C-4B41-B6E2-DB658066523D}" type="presOf" srcId="{827D5878-CBDC-429E-AE18-CDAE9FFB7422}" destId="{75775C32-E5F5-46D1-8FCF-3BB153978176}" srcOrd="0" destOrd="0" presId="urn:microsoft.com/office/officeart/2005/8/layout/orgChart1"/>
    <dgm:cxn modelId="{77FEDC6A-6EBD-40D2-AE6F-4114779B298C}" srcId="{65A8DE16-7CD6-4574-B918-1C73043C8524}" destId="{84F89FC8-B6A6-4D88-A58F-F71B33D9FEB4}" srcOrd="1" destOrd="0" parTransId="{9BCE802B-EDBD-45F0-A583-C285203309E7}" sibTransId="{A2F24FDD-4359-414F-9BC6-BD294515A7A1}"/>
    <dgm:cxn modelId="{23C7D47E-77CB-4AFB-B5B9-C8940DF1E1B9}" type="presOf" srcId="{6420F1A5-744B-42EB-BCDE-712A2D99E68D}" destId="{917FF26E-38B4-42F9-8BC0-3B7CCF757FA6}" srcOrd="0" destOrd="0" presId="urn:microsoft.com/office/officeart/2005/8/layout/orgChart1"/>
    <dgm:cxn modelId="{327C0A45-03CC-4F88-974F-C6CC4052EBC2}" type="presOf" srcId="{A45E49E4-FFF8-474D-A42D-09CEAF71AFDB}" destId="{79A3B239-BF36-4877-9520-022FEF167783}" srcOrd="0" destOrd="0" presId="urn:microsoft.com/office/officeart/2005/8/layout/orgChart1"/>
    <dgm:cxn modelId="{2E7D3D54-D58E-43C5-8AC3-DAE3AE5823C7}" type="presOf" srcId="{0C20E965-EA33-4BFD-8B8A-53F1678BC99A}" destId="{899EAFAC-A392-4D42-8DFA-A8B830B38CFA}" srcOrd="0" destOrd="0" presId="urn:microsoft.com/office/officeart/2005/8/layout/orgChart1"/>
    <dgm:cxn modelId="{451584EF-5912-47EA-B1A5-156DDF59FC9F}" srcId="{15B3813D-57D2-463C-8F1D-E23D24096508}" destId="{A5CE0AA3-082B-4E65-B0DB-32BE36DFE2AE}" srcOrd="0" destOrd="0" parTransId="{F8B30C53-8692-4FD8-AB1D-F3739C5E7B5F}" sibTransId="{0310C919-BD11-4B37-B51C-72B63BFEF8A3}"/>
    <dgm:cxn modelId="{3B5CB41C-4E93-49FB-8901-4791685B613C}" srcId="{E506E21E-E56D-4850-8B09-CEA07F8DBEFD}" destId="{65A8DE16-7CD6-4574-B918-1C73043C8524}" srcOrd="2" destOrd="0" parTransId="{42FA2792-E160-4673-A523-F4FA50831812}" sibTransId="{9EA4D02E-3C43-46C7-B8D4-3E83AEFFD6F3}"/>
    <dgm:cxn modelId="{33DD2766-AD60-45F7-B2C3-B09663BC7F83}" type="presOf" srcId="{F8B30C53-8692-4FD8-AB1D-F3739C5E7B5F}" destId="{95C3C644-22E5-4F09-B52D-6F366D286CCB}" srcOrd="0" destOrd="0" presId="urn:microsoft.com/office/officeart/2005/8/layout/orgChart1"/>
    <dgm:cxn modelId="{89861B5A-560A-485E-9F2E-64F80DE9CD7A}" srcId="{893E337C-0531-42DE-83C8-554C8F8AD1C7}" destId="{E506E21E-E56D-4850-8B09-CEA07F8DBEFD}" srcOrd="0" destOrd="0" parTransId="{474EB2C6-9DB9-480A-80C2-989D2F301656}" sibTransId="{F7E0669D-51F8-4A42-8C64-D0F49DD4CF3F}"/>
    <dgm:cxn modelId="{C5668D35-A6EB-4B00-A724-3D2ED48223D1}" type="presOf" srcId="{6D4DB074-08B9-4746-A102-FDB5DA5415F3}" destId="{EBE53B5D-4B49-4697-A4B2-B059AA8EE19F}" srcOrd="0" destOrd="0" presId="urn:microsoft.com/office/officeart/2005/8/layout/orgChart1"/>
    <dgm:cxn modelId="{22B6EDBE-EF50-443D-95C6-B84B55702C76}" srcId="{15B3813D-57D2-463C-8F1D-E23D24096508}" destId="{6D4DB074-08B9-4746-A102-FDB5DA5415F3}" srcOrd="3" destOrd="0" parTransId="{622289E7-B30F-4EED-A4CD-4C2B97383C37}" sibTransId="{DCDDC738-FAB1-4550-A099-945546CC830D}"/>
    <dgm:cxn modelId="{C3CDA770-826E-48CD-9B50-53E8460849AE}" type="presOf" srcId="{E506E21E-E56D-4850-8B09-CEA07F8DBEFD}" destId="{49219A41-C85B-47C4-AA5C-AD75FC553486}" srcOrd="1" destOrd="0" presId="urn:microsoft.com/office/officeart/2005/8/layout/orgChart1"/>
    <dgm:cxn modelId="{4C45FB61-1768-4FB1-88AE-3F67EF168EEC}" type="presOf" srcId="{0655C5D3-0A79-4EB4-8D29-6AF6297919DC}" destId="{E13D000D-0E21-4D4D-906D-062F2F66D89A}" srcOrd="1" destOrd="0" presId="urn:microsoft.com/office/officeart/2005/8/layout/orgChart1"/>
    <dgm:cxn modelId="{81BF218E-63A3-4B4E-9C61-B9339D6FA571}" type="presOf" srcId="{00FDD2BC-2AD0-4BA9-BB54-92D203E4DC7A}" destId="{C35F6044-3305-4A35-B048-6196719C804A}" srcOrd="1" destOrd="0" presId="urn:microsoft.com/office/officeart/2005/8/layout/orgChart1"/>
    <dgm:cxn modelId="{9EEA1B21-ECD6-4B55-B044-BA4D0ED4DA2A}" type="presOf" srcId="{044518CF-9786-4B20-8444-938E7E8791B8}" destId="{9726A952-C30F-46BF-8403-3669466833A0}" srcOrd="0" destOrd="0" presId="urn:microsoft.com/office/officeart/2005/8/layout/orgChart1"/>
    <dgm:cxn modelId="{FE6FDFA0-CC09-4BA5-B8E1-18176577ED23}" type="presOf" srcId="{FEE9EC5C-E674-4513-9D67-438A737B9F65}" destId="{7696C88E-0AFC-4712-951A-1F4568AE78A8}" srcOrd="0" destOrd="0" presId="urn:microsoft.com/office/officeart/2005/8/layout/orgChart1"/>
    <dgm:cxn modelId="{9D2DA064-557C-4002-B0A4-C2310FC223C1}" type="presOf" srcId="{84F89FC8-B6A6-4D88-A58F-F71B33D9FEB4}" destId="{9FDCE3DA-BC50-4414-8353-A2448D12EB62}" srcOrd="1" destOrd="0" presId="urn:microsoft.com/office/officeart/2005/8/layout/orgChart1"/>
    <dgm:cxn modelId="{49424257-D47E-45CB-AEA7-15B6F3E879D2}" type="presOf" srcId="{FD1A7BF7-55D2-4510-B906-64D8A4FD2199}" destId="{ED635C6F-9793-4596-AFDE-EC4C5A2C8131}" srcOrd="1" destOrd="0" presId="urn:microsoft.com/office/officeart/2005/8/layout/orgChart1"/>
    <dgm:cxn modelId="{BAD43C66-A464-48B0-A5A7-5074131EEDBC}" srcId="{E506E21E-E56D-4850-8B09-CEA07F8DBEFD}" destId="{F1A3FCCF-FC56-41AC-9AE9-66F087BF3069}" srcOrd="3" destOrd="0" parTransId="{827D5878-CBDC-429E-AE18-CDAE9FFB7422}" sibTransId="{4E5C8824-9EE0-4FCC-8D53-710CD6FE5BBF}"/>
    <dgm:cxn modelId="{BBC2A2F3-455F-40E9-9D58-129E5606E97F}" type="presOf" srcId="{893E337C-0531-42DE-83C8-554C8F8AD1C7}" destId="{1526E88B-C1ED-4B0E-9518-1EA5CB7CD97D}" srcOrd="0" destOrd="0" presId="urn:microsoft.com/office/officeart/2005/8/layout/orgChart1"/>
    <dgm:cxn modelId="{3C4CB4C3-365B-4018-84BC-A37E0B31CB00}" type="presOf" srcId="{CD08CF27-AEC0-4F2C-8CAB-88CE74ABCEC6}" destId="{E2715BF4-B9C3-4EB3-98A2-307F73307DB3}" srcOrd="0" destOrd="0" presId="urn:microsoft.com/office/officeart/2005/8/layout/orgChart1"/>
    <dgm:cxn modelId="{11AE3B8F-F221-4AF2-AAC2-4F19B291F69A}" srcId="{15B3813D-57D2-463C-8F1D-E23D24096508}" destId="{6420F1A5-744B-42EB-BCDE-712A2D99E68D}" srcOrd="1" destOrd="0" parTransId="{2431FCB5-3496-43D4-A52E-9FE13430D385}" sibTransId="{57F527EE-5B4F-408F-A4C9-BC9D0E2B76EC}"/>
    <dgm:cxn modelId="{AEEE6C68-4B8E-4232-ABB9-440694DD57D2}" srcId="{E506E21E-E56D-4850-8B09-CEA07F8DBEFD}" destId="{15B3813D-57D2-463C-8F1D-E23D24096508}" srcOrd="0" destOrd="0" parTransId="{CD08CF27-AEC0-4F2C-8CAB-88CE74ABCEC6}" sibTransId="{DBA6F67E-DD81-4CD9-89F0-99393FDCE10D}"/>
    <dgm:cxn modelId="{E31178EC-AF2A-42D8-9A84-DF8AE0CB29B1}" type="presOf" srcId="{E506E21E-E56D-4850-8B09-CEA07F8DBEFD}" destId="{F03AFFD9-E433-4F72-A558-0351B73E6CA8}" srcOrd="0" destOrd="0" presId="urn:microsoft.com/office/officeart/2005/8/layout/orgChart1"/>
    <dgm:cxn modelId="{A7BAB243-2398-4F70-9B78-C69B8C9853E9}" type="presOf" srcId="{9BCE802B-EDBD-45F0-A583-C285203309E7}" destId="{DB570235-2286-4C58-8BE1-F03BB66A8654}" srcOrd="0" destOrd="0" presId="urn:microsoft.com/office/officeart/2005/8/layout/orgChart1"/>
    <dgm:cxn modelId="{D8226326-74FD-4D46-9087-2D36F0AEA6A2}" type="presOf" srcId="{15B3813D-57D2-463C-8F1D-E23D24096508}" destId="{9691EB01-0986-4D1B-BECB-33C35088BA76}" srcOrd="1" destOrd="0" presId="urn:microsoft.com/office/officeart/2005/8/layout/orgChart1"/>
    <dgm:cxn modelId="{0CB37682-E7EF-4660-B737-F7573CBB234E}" type="presOf" srcId="{15B3813D-57D2-463C-8F1D-E23D24096508}" destId="{F7591DFA-4DED-4CE2-8B11-8F3BE1989ECA}" srcOrd="0" destOrd="0" presId="urn:microsoft.com/office/officeart/2005/8/layout/orgChart1"/>
    <dgm:cxn modelId="{B2D3C306-C276-4859-AED3-ABB25561F6DF}" type="presOf" srcId="{F1A3FCCF-FC56-41AC-9AE9-66F087BF3069}" destId="{A3369341-1D31-473A-AFAC-D3F47BEDB056}" srcOrd="1" destOrd="0" presId="urn:microsoft.com/office/officeart/2005/8/layout/orgChart1"/>
    <dgm:cxn modelId="{4CC708A6-4674-42C5-89F2-115492E017B4}" srcId="{E506E21E-E56D-4850-8B09-CEA07F8DBEFD}" destId="{A45E49E4-FFF8-474D-A42D-09CEAF71AFDB}" srcOrd="1" destOrd="0" parTransId="{0C20E965-EA33-4BFD-8B8A-53F1678BC99A}" sibTransId="{7098136F-B4F0-4CA7-BB71-E92B20924A04}"/>
    <dgm:cxn modelId="{B06D553E-D19C-4AEA-A94A-14722ECFEA4A}" type="presParOf" srcId="{1526E88B-C1ED-4B0E-9518-1EA5CB7CD97D}" destId="{91B0D88D-E367-4C58-904E-082D1955F5B8}" srcOrd="0" destOrd="0" presId="urn:microsoft.com/office/officeart/2005/8/layout/orgChart1"/>
    <dgm:cxn modelId="{BF77CA1A-094D-4BA5-AA44-9D216441B225}" type="presParOf" srcId="{91B0D88D-E367-4C58-904E-082D1955F5B8}" destId="{B4EF8446-35F3-4B2F-9BEA-871585164D6F}" srcOrd="0" destOrd="0" presId="urn:microsoft.com/office/officeart/2005/8/layout/orgChart1"/>
    <dgm:cxn modelId="{30ABF3C2-E0AC-4060-904F-D68F2D354A1F}" type="presParOf" srcId="{B4EF8446-35F3-4B2F-9BEA-871585164D6F}" destId="{F03AFFD9-E433-4F72-A558-0351B73E6CA8}" srcOrd="0" destOrd="0" presId="urn:microsoft.com/office/officeart/2005/8/layout/orgChart1"/>
    <dgm:cxn modelId="{D392E218-C686-462D-99EC-8F48371AE5E1}" type="presParOf" srcId="{B4EF8446-35F3-4B2F-9BEA-871585164D6F}" destId="{49219A41-C85B-47C4-AA5C-AD75FC553486}" srcOrd="1" destOrd="0" presId="urn:microsoft.com/office/officeart/2005/8/layout/orgChart1"/>
    <dgm:cxn modelId="{AE29143A-E40E-42BB-8473-03858FA1B805}" type="presParOf" srcId="{91B0D88D-E367-4C58-904E-082D1955F5B8}" destId="{8F9EBE9B-A0F3-4BBF-9324-80E7D850505C}" srcOrd="1" destOrd="0" presId="urn:microsoft.com/office/officeart/2005/8/layout/orgChart1"/>
    <dgm:cxn modelId="{590F3868-37D1-48AF-AFB1-4C4BB486A87A}" type="presParOf" srcId="{8F9EBE9B-A0F3-4BBF-9324-80E7D850505C}" destId="{E2715BF4-B9C3-4EB3-98A2-307F73307DB3}" srcOrd="0" destOrd="0" presId="urn:microsoft.com/office/officeart/2005/8/layout/orgChart1"/>
    <dgm:cxn modelId="{0FD81139-8BD3-4A90-9E3B-1B4463AFF328}" type="presParOf" srcId="{8F9EBE9B-A0F3-4BBF-9324-80E7D850505C}" destId="{89BD410B-7218-4605-91CF-4906AA18C4C1}" srcOrd="1" destOrd="0" presId="urn:microsoft.com/office/officeart/2005/8/layout/orgChart1"/>
    <dgm:cxn modelId="{257311F3-CC5F-4D38-8DF0-471020FAB3EE}" type="presParOf" srcId="{89BD410B-7218-4605-91CF-4906AA18C4C1}" destId="{A06267FE-8EA8-4EBD-A15A-70BBE8D4B6EC}" srcOrd="0" destOrd="0" presId="urn:microsoft.com/office/officeart/2005/8/layout/orgChart1"/>
    <dgm:cxn modelId="{683C3DC5-A088-4D55-A669-854C603A22E5}" type="presParOf" srcId="{A06267FE-8EA8-4EBD-A15A-70BBE8D4B6EC}" destId="{F7591DFA-4DED-4CE2-8B11-8F3BE1989ECA}" srcOrd="0" destOrd="0" presId="urn:microsoft.com/office/officeart/2005/8/layout/orgChart1"/>
    <dgm:cxn modelId="{52F7F524-8B03-4B36-BC2A-0051AB9DCC0A}" type="presParOf" srcId="{A06267FE-8EA8-4EBD-A15A-70BBE8D4B6EC}" destId="{9691EB01-0986-4D1B-BECB-33C35088BA76}" srcOrd="1" destOrd="0" presId="urn:microsoft.com/office/officeart/2005/8/layout/orgChart1"/>
    <dgm:cxn modelId="{35820AE7-C3AB-4313-B2F3-CB915F8A2509}" type="presParOf" srcId="{89BD410B-7218-4605-91CF-4906AA18C4C1}" destId="{9C2D2BB7-1433-4963-A11F-440EED035522}" srcOrd="1" destOrd="0" presId="urn:microsoft.com/office/officeart/2005/8/layout/orgChart1"/>
    <dgm:cxn modelId="{FC98E9C0-2C4E-4BD4-B5CF-5B2E11088AAD}" type="presParOf" srcId="{9C2D2BB7-1433-4963-A11F-440EED035522}" destId="{95C3C644-22E5-4F09-B52D-6F366D286CCB}" srcOrd="0" destOrd="0" presId="urn:microsoft.com/office/officeart/2005/8/layout/orgChart1"/>
    <dgm:cxn modelId="{5717C886-8B43-42F2-BBE9-EE94900F14BC}" type="presParOf" srcId="{9C2D2BB7-1433-4963-A11F-440EED035522}" destId="{F35E11F2-5781-4571-AEDB-F94B00601486}" srcOrd="1" destOrd="0" presId="urn:microsoft.com/office/officeart/2005/8/layout/orgChart1"/>
    <dgm:cxn modelId="{43283EAE-BB06-4E25-BC59-08242B1B260B}" type="presParOf" srcId="{F35E11F2-5781-4571-AEDB-F94B00601486}" destId="{AEC33C91-4A82-4F80-9033-6BEB8EAA7864}" srcOrd="0" destOrd="0" presId="urn:microsoft.com/office/officeart/2005/8/layout/orgChart1"/>
    <dgm:cxn modelId="{08B82EBC-4CF6-41F0-B5F6-7DD174FDFF9A}" type="presParOf" srcId="{AEC33C91-4A82-4F80-9033-6BEB8EAA7864}" destId="{A7799193-145A-46EB-96B3-18CCBD107481}" srcOrd="0" destOrd="0" presId="urn:microsoft.com/office/officeart/2005/8/layout/orgChart1"/>
    <dgm:cxn modelId="{1766C301-DC8A-4B7F-846E-CC8D186539E6}" type="presParOf" srcId="{AEC33C91-4A82-4F80-9033-6BEB8EAA7864}" destId="{C184A34A-9480-4AB5-92C0-29CBF54B8C1D}" srcOrd="1" destOrd="0" presId="urn:microsoft.com/office/officeart/2005/8/layout/orgChart1"/>
    <dgm:cxn modelId="{DEC4A4AC-4830-4B98-B2CF-6C904E0D7720}" type="presParOf" srcId="{F35E11F2-5781-4571-AEDB-F94B00601486}" destId="{A4F10108-0770-4929-8343-1EE52774F38A}" srcOrd="1" destOrd="0" presId="urn:microsoft.com/office/officeart/2005/8/layout/orgChart1"/>
    <dgm:cxn modelId="{FC8CA37D-7BAC-41F2-9C34-C21FFD0733D4}" type="presParOf" srcId="{F35E11F2-5781-4571-AEDB-F94B00601486}" destId="{8125E1A7-4E64-4D44-9DD2-897183E6C2CC}" srcOrd="2" destOrd="0" presId="urn:microsoft.com/office/officeart/2005/8/layout/orgChart1"/>
    <dgm:cxn modelId="{509EE3D1-E45F-4774-8489-BF3FB4FD761C}" type="presParOf" srcId="{9C2D2BB7-1433-4963-A11F-440EED035522}" destId="{2A22C182-CCDA-43A5-9299-AE921DA56C45}" srcOrd="2" destOrd="0" presId="urn:microsoft.com/office/officeart/2005/8/layout/orgChart1"/>
    <dgm:cxn modelId="{5F4C8DF4-61C4-43A4-85CE-25C8A32FC1E3}" type="presParOf" srcId="{9C2D2BB7-1433-4963-A11F-440EED035522}" destId="{7A1A7FAB-23DB-4B9D-A8E7-8B7B729164CE}" srcOrd="3" destOrd="0" presId="urn:microsoft.com/office/officeart/2005/8/layout/orgChart1"/>
    <dgm:cxn modelId="{EB723EF5-630A-4732-BFF9-2B58B7822AB8}" type="presParOf" srcId="{7A1A7FAB-23DB-4B9D-A8E7-8B7B729164CE}" destId="{7EB6A411-439F-415B-90C0-C318D859631E}" srcOrd="0" destOrd="0" presId="urn:microsoft.com/office/officeart/2005/8/layout/orgChart1"/>
    <dgm:cxn modelId="{4887DF5A-B354-4922-B708-59FAFA135A45}" type="presParOf" srcId="{7EB6A411-439F-415B-90C0-C318D859631E}" destId="{917FF26E-38B4-42F9-8BC0-3B7CCF757FA6}" srcOrd="0" destOrd="0" presId="urn:microsoft.com/office/officeart/2005/8/layout/orgChart1"/>
    <dgm:cxn modelId="{A6ED4A01-474A-4603-BD7E-53E54FD3BE65}" type="presParOf" srcId="{7EB6A411-439F-415B-90C0-C318D859631E}" destId="{D3723956-2E16-472C-9F5F-BD5C96E99D04}" srcOrd="1" destOrd="0" presId="urn:microsoft.com/office/officeart/2005/8/layout/orgChart1"/>
    <dgm:cxn modelId="{8DFEEC89-E371-467A-9612-DFBC6977B0A2}" type="presParOf" srcId="{7A1A7FAB-23DB-4B9D-A8E7-8B7B729164CE}" destId="{222FE61F-B220-4358-BAC4-808FF869088D}" srcOrd="1" destOrd="0" presId="urn:microsoft.com/office/officeart/2005/8/layout/orgChart1"/>
    <dgm:cxn modelId="{21A317D1-70B5-43A3-BC86-16FA798FBFCF}" type="presParOf" srcId="{7A1A7FAB-23DB-4B9D-A8E7-8B7B729164CE}" destId="{3A79BE3A-E9EC-48C8-9116-F2749A65B0BA}" srcOrd="2" destOrd="0" presId="urn:microsoft.com/office/officeart/2005/8/layout/orgChart1"/>
    <dgm:cxn modelId="{82266C5B-52AD-438F-9075-9A967E38B430}" type="presParOf" srcId="{9C2D2BB7-1433-4963-A11F-440EED035522}" destId="{7696C88E-0AFC-4712-951A-1F4568AE78A8}" srcOrd="4" destOrd="0" presId="urn:microsoft.com/office/officeart/2005/8/layout/orgChart1"/>
    <dgm:cxn modelId="{239309E6-58EE-448B-9C91-972106280B20}" type="presParOf" srcId="{9C2D2BB7-1433-4963-A11F-440EED035522}" destId="{D5B07F4E-6007-4FAB-9D66-14F518ABA3FB}" srcOrd="5" destOrd="0" presId="urn:microsoft.com/office/officeart/2005/8/layout/orgChart1"/>
    <dgm:cxn modelId="{06CE7890-0C10-41EA-999C-EAB6A919C88F}" type="presParOf" srcId="{D5B07F4E-6007-4FAB-9D66-14F518ABA3FB}" destId="{AC6A9C24-1370-4C67-9829-D3F0093685BD}" srcOrd="0" destOrd="0" presId="urn:microsoft.com/office/officeart/2005/8/layout/orgChart1"/>
    <dgm:cxn modelId="{F6D12FAF-DC62-444A-8E4C-5DE9D8FA25A9}" type="presParOf" srcId="{AC6A9C24-1370-4C67-9829-D3F0093685BD}" destId="{E23689D0-5AED-447B-B0D2-BDBCEBE5AACE}" srcOrd="0" destOrd="0" presId="urn:microsoft.com/office/officeart/2005/8/layout/orgChart1"/>
    <dgm:cxn modelId="{0035EEC9-ACC2-42C5-8EE5-B3056E21FB99}" type="presParOf" srcId="{AC6A9C24-1370-4C67-9829-D3F0093685BD}" destId="{ED635C6F-9793-4596-AFDE-EC4C5A2C8131}" srcOrd="1" destOrd="0" presId="urn:microsoft.com/office/officeart/2005/8/layout/orgChart1"/>
    <dgm:cxn modelId="{80F481DB-1F44-4BCA-BBF6-A60D4147518C}" type="presParOf" srcId="{D5B07F4E-6007-4FAB-9D66-14F518ABA3FB}" destId="{33AB1ACE-63E1-4EF8-A11D-4601981F5A2E}" srcOrd="1" destOrd="0" presId="urn:microsoft.com/office/officeart/2005/8/layout/orgChart1"/>
    <dgm:cxn modelId="{1AA1DD94-6765-4A30-84CB-683B531BF8EC}" type="presParOf" srcId="{D5B07F4E-6007-4FAB-9D66-14F518ABA3FB}" destId="{ABFA8781-B0E1-4234-B6D9-9A4196CE5777}" srcOrd="2" destOrd="0" presId="urn:microsoft.com/office/officeart/2005/8/layout/orgChart1"/>
    <dgm:cxn modelId="{F5C8E1DF-7FBB-473D-9261-EC39462F0FA4}" type="presParOf" srcId="{9C2D2BB7-1433-4963-A11F-440EED035522}" destId="{47FA386E-754E-4B21-92E3-E528F7FEA0D2}" srcOrd="6" destOrd="0" presId="urn:microsoft.com/office/officeart/2005/8/layout/orgChart1"/>
    <dgm:cxn modelId="{501898E3-FC45-422D-92B5-8D030B01D868}" type="presParOf" srcId="{9C2D2BB7-1433-4963-A11F-440EED035522}" destId="{BBC5A5AC-A1A0-4801-AE73-DCD0D484D755}" srcOrd="7" destOrd="0" presId="urn:microsoft.com/office/officeart/2005/8/layout/orgChart1"/>
    <dgm:cxn modelId="{DEABF2DB-54A4-4875-8C0D-5DBFAAAF2392}" type="presParOf" srcId="{BBC5A5AC-A1A0-4801-AE73-DCD0D484D755}" destId="{0A702157-DA9E-4DCF-83F8-28A88655C13A}" srcOrd="0" destOrd="0" presId="urn:microsoft.com/office/officeart/2005/8/layout/orgChart1"/>
    <dgm:cxn modelId="{BA3CF90D-9740-4D05-B805-5313056E1E52}" type="presParOf" srcId="{0A702157-DA9E-4DCF-83F8-28A88655C13A}" destId="{EBE53B5D-4B49-4697-A4B2-B059AA8EE19F}" srcOrd="0" destOrd="0" presId="urn:microsoft.com/office/officeart/2005/8/layout/orgChart1"/>
    <dgm:cxn modelId="{1AE81175-8684-43BF-8028-221D184F76F1}" type="presParOf" srcId="{0A702157-DA9E-4DCF-83F8-28A88655C13A}" destId="{7CEE9696-D340-46A5-B873-9FCAE10D1E99}" srcOrd="1" destOrd="0" presId="urn:microsoft.com/office/officeart/2005/8/layout/orgChart1"/>
    <dgm:cxn modelId="{D3E3A2ED-A867-456A-BD6D-69C60AC4EEDC}" type="presParOf" srcId="{BBC5A5AC-A1A0-4801-AE73-DCD0D484D755}" destId="{B1B83C70-B677-467B-AEE6-14301E61907E}" srcOrd="1" destOrd="0" presId="urn:microsoft.com/office/officeart/2005/8/layout/orgChart1"/>
    <dgm:cxn modelId="{B92B80D7-3222-4B5D-928F-CF961CC3C6DD}" type="presParOf" srcId="{BBC5A5AC-A1A0-4801-AE73-DCD0D484D755}" destId="{D180CF47-98AA-44F5-B800-3C4FA0D9ACEB}" srcOrd="2" destOrd="0" presId="urn:microsoft.com/office/officeart/2005/8/layout/orgChart1"/>
    <dgm:cxn modelId="{C6842CA7-852F-41A3-A30D-1D9ACDDAAEC2}" type="presParOf" srcId="{89BD410B-7218-4605-91CF-4906AA18C4C1}" destId="{358F545F-4C17-4AB9-B3F7-C43F40C01AE3}" srcOrd="2" destOrd="0" presId="urn:microsoft.com/office/officeart/2005/8/layout/orgChart1"/>
    <dgm:cxn modelId="{4F0B0988-872E-4E73-A569-8155ACC65D24}" type="presParOf" srcId="{8F9EBE9B-A0F3-4BBF-9324-80E7D850505C}" destId="{899EAFAC-A392-4D42-8DFA-A8B830B38CFA}" srcOrd="2" destOrd="0" presId="urn:microsoft.com/office/officeart/2005/8/layout/orgChart1"/>
    <dgm:cxn modelId="{4C7A294B-2CC6-4550-9A6B-813DE0C8ECEA}" type="presParOf" srcId="{8F9EBE9B-A0F3-4BBF-9324-80E7D850505C}" destId="{96ABD0C9-590A-478A-8711-279178AF8F1C}" srcOrd="3" destOrd="0" presId="urn:microsoft.com/office/officeart/2005/8/layout/orgChart1"/>
    <dgm:cxn modelId="{4E033EE3-0ADC-43A0-AEB2-88F15B529147}" type="presParOf" srcId="{96ABD0C9-590A-478A-8711-279178AF8F1C}" destId="{654AFEC9-586F-4BAB-9C29-AD3F8432F02D}" srcOrd="0" destOrd="0" presId="urn:microsoft.com/office/officeart/2005/8/layout/orgChart1"/>
    <dgm:cxn modelId="{D4C13279-62EA-447E-9360-A4C9C92591B4}" type="presParOf" srcId="{654AFEC9-586F-4BAB-9C29-AD3F8432F02D}" destId="{79A3B239-BF36-4877-9520-022FEF167783}" srcOrd="0" destOrd="0" presId="urn:microsoft.com/office/officeart/2005/8/layout/orgChart1"/>
    <dgm:cxn modelId="{1B312ED6-4BC4-4428-8756-DA5F28C4002B}" type="presParOf" srcId="{654AFEC9-586F-4BAB-9C29-AD3F8432F02D}" destId="{C9CAA3D2-A764-4EB5-9092-169E422B5133}" srcOrd="1" destOrd="0" presId="urn:microsoft.com/office/officeart/2005/8/layout/orgChart1"/>
    <dgm:cxn modelId="{E0E76506-DAFF-4832-AF43-E1D0BD68E9FE}" type="presParOf" srcId="{96ABD0C9-590A-478A-8711-279178AF8F1C}" destId="{A37FF55A-04C8-4C59-AB78-19962858D48D}" srcOrd="1" destOrd="0" presId="urn:microsoft.com/office/officeart/2005/8/layout/orgChart1"/>
    <dgm:cxn modelId="{0E3D0684-A6E5-4112-A4DB-63B9906D3ED7}" type="presParOf" srcId="{96ABD0C9-590A-478A-8711-279178AF8F1C}" destId="{997751F1-E320-48C6-A316-DD212D49D1D5}" srcOrd="2" destOrd="0" presId="urn:microsoft.com/office/officeart/2005/8/layout/orgChart1"/>
    <dgm:cxn modelId="{317E6DCB-F70B-4D64-ADAE-DC86EF8360F9}" type="presParOf" srcId="{8F9EBE9B-A0F3-4BBF-9324-80E7D850505C}" destId="{65C06CB6-FCAF-467B-9378-92A685A20F05}" srcOrd="4" destOrd="0" presId="urn:microsoft.com/office/officeart/2005/8/layout/orgChart1"/>
    <dgm:cxn modelId="{A4FE34A4-681E-49D9-BA72-C110DED65AA6}" type="presParOf" srcId="{8F9EBE9B-A0F3-4BBF-9324-80E7D850505C}" destId="{FD4BD933-B857-4481-876C-9E0BE3C1B245}" srcOrd="5" destOrd="0" presId="urn:microsoft.com/office/officeart/2005/8/layout/orgChart1"/>
    <dgm:cxn modelId="{A9773133-BAD9-455E-88D1-8AA04E5A48FF}" type="presParOf" srcId="{FD4BD933-B857-4481-876C-9E0BE3C1B245}" destId="{6ED8B417-0B26-4A38-A5D7-72196BC547ED}" srcOrd="0" destOrd="0" presId="urn:microsoft.com/office/officeart/2005/8/layout/orgChart1"/>
    <dgm:cxn modelId="{18833DF4-2F69-4542-8BA2-4C98DDFA16CF}" type="presParOf" srcId="{6ED8B417-0B26-4A38-A5D7-72196BC547ED}" destId="{0301854C-BCCE-4DA7-8960-1BB909CE3198}" srcOrd="0" destOrd="0" presId="urn:microsoft.com/office/officeart/2005/8/layout/orgChart1"/>
    <dgm:cxn modelId="{FAE7DD43-5E97-41A1-9DA3-7760E937D1E3}" type="presParOf" srcId="{6ED8B417-0B26-4A38-A5D7-72196BC547ED}" destId="{69A8970C-55DA-41A8-AFCD-5B61DC009C14}" srcOrd="1" destOrd="0" presId="urn:microsoft.com/office/officeart/2005/8/layout/orgChart1"/>
    <dgm:cxn modelId="{A76E03FB-01C0-4760-89E8-F5EF0526295B}" type="presParOf" srcId="{FD4BD933-B857-4481-876C-9E0BE3C1B245}" destId="{B6119390-DC53-4A1F-9FED-7C74B2319F9F}" srcOrd="1" destOrd="0" presId="urn:microsoft.com/office/officeart/2005/8/layout/orgChart1"/>
    <dgm:cxn modelId="{8F370A11-852F-45DA-893E-0B968D903F5D}" type="presParOf" srcId="{B6119390-DC53-4A1F-9FED-7C74B2319F9F}" destId="{8AFE2CC9-68CD-49D6-9A75-DB3B7BC3983E}" srcOrd="0" destOrd="0" presId="urn:microsoft.com/office/officeart/2005/8/layout/orgChart1"/>
    <dgm:cxn modelId="{BF782C6F-2F2F-42B9-B6FF-034AD1BDE78C}" type="presParOf" srcId="{B6119390-DC53-4A1F-9FED-7C74B2319F9F}" destId="{81DCE492-2D3F-4BDF-8F13-DE9FFB6F7D96}" srcOrd="1" destOrd="0" presId="urn:microsoft.com/office/officeart/2005/8/layout/orgChart1"/>
    <dgm:cxn modelId="{239072C2-7F50-408A-B65C-C5F0574BD448}" type="presParOf" srcId="{81DCE492-2D3F-4BDF-8F13-DE9FFB6F7D96}" destId="{59E64F0B-BE46-4220-8168-B26496BFF089}" srcOrd="0" destOrd="0" presId="urn:microsoft.com/office/officeart/2005/8/layout/orgChart1"/>
    <dgm:cxn modelId="{33042660-A37F-4BE6-BB50-E63C3109ECA9}" type="presParOf" srcId="{59E64F0B-BE46-4220-8168-B26496BFF089}" destId="{B4385E9F-8B1B-4EB4-BE41-71B94727A8AE}" srcOrd="0" destOrd="0" presId="urn:microsoft.com/office/officeart/2005/8/layout/orgChart1"/>
    <dgm:cxn modelId="{B941E01D-ACB6-4D3F-8987-05E0A76E7121}" type="presParOf" srcId="{59E64F0B-BE46-4220-8168-B26496BFF089}" destId="{C35F6044-3305-4A35-B048-6196719C804A}" srcOrd="1" destOrd="0" presId="urn:microsoft.com/office/officeart/2005/8/layout/orgChart1"/>
    <dgm:cxn modelId="{C9D03BF4-52A5-445E-869F-C686548F6D48}" type="presParOf" srcId="{81DCE492-2D3F-4BDF-8F13-DE9FFB6F7D96}" destId="{44AF9C2E-0E45-40BA-95C9-F3C51B314C59}" srcOrd="1" destOrd="0" presId="urn:microsoft.com/office/officeart/2005/8/layout/orgChart1"/>
    <dgm:cxn modelId="{543F3201-5A51-428F-821B-269B9DF091B4}" type="presParOf" srcId="{81DCE492-2D3F-4BDF-8F13-DE9FFB6F7D96}" destId="{AD1D3471-BC7C-41FF-B54B-137CFD7E3901}" srcOrd="2" destOrd="0" presId="urn:microsoft.com/office/officeart/2005/8/layout/orgChart1"/>
    <dgm:cxn modelId="{B85A7515-D4A1-4CE5-A354-58A3F88D0560}" type="presParOf" srcId="{B6119390-DC53-4A1F-9FED-7C74B2319F9F}" destId="{DB570235-2286-4C58-8BE1-F03BB66A8654}" srcOrd="2" destOrd="0" presId="urn:microsoft.com/office/officeart/2005/8/layout/orgChart1"/>
    <dgm:cxn modelId="{6FE900C7-6F55-4437-AFD3-121C5C81F263}" type="presParOf" srcId="{B6119390-DC53-4A1F-9FED-7C74B2319F9F}" destId="{82504E78-DBB2-4AE0-9321-E818E31B81D9}" srcOrd="3" destOrd="0" presId="urn:microsoft.com/office/officeart/2005/8/layout/orgChart1"/>
    <dgm:cxn modelId="{740D0196-A843-403A-95A6-2936E6180F90}" type="presParOf" srcId="{82504E78-DBB2-4AE0-9321-E818E31B81D9}" destId="{CFB241FF-5977-49FA-BFF4-1E968031E24A}" srcOrd="0" destOrd="0" presId="urn:microsoft.com/office/officeart/2005/8/layout/orgChart1"/>
    <dgm:cxn modelId="{D8F610C0-D99A-4385-88B7-5A22741656DF}" type="presParOf" srcId="{CFB241FF-5977-49FA-BFF4-1E968031E24A}" destId="{845335DC-94E7-4468-AC81-4D909F967DEF}" srcOrd="0" destOrd="0" presId="urn:microsoft.com/office/officeart/2005/8/layout/orgChart1"/>
    <dgm:cxn modelId="{FD7B9EDD-F035-4C12-87C4-C827EF70536B}" type="presParOf" srcId="{CFB241FF-5977-49FA-BFF4-1E968031E24A}" destId="{9FDCE3DA-BC50-4414-8353-A2448D12EB62}" srcOrd="1" destOrd="0" presId="urn:microsoft.com/office/officeart/2005/8/layout/orgChart1"/>
    <dgm:cxn modelId="{2B640CAC-96BF-4B06-92FF-6D4E72A84413}" type="presParOf" srcId="{82504E78-DBB2-4AE0-9321-E818E31B81D9}" destId="{8060A94D-6A6A-4EC6-ADF9-8CAED54EFF05}" srcOrd="1" destOrd="0" presId="urn:microsoft.com/office/officeart/2005/8/layout/orgChart1"/>
    <dgm:cxn modelId="{7909C624-03D2-4AA5-B806-F79AAA5C8632}" type="presParOf" srcId="{82504E78-DBB2-4AE0-9321-E818E31B81D9}" destId="{7DCE31A8-7DE7-409D-BBC5-A1DF5F3B66F9}" srcOrd="2" destOrd="0" presId="urn:microsoft.com/office/officeart/2005/8/layout/orgChart1"/>
    <dgm:cxn modelId="{D51F8A8A-A60E-4F15-A754-0639D11F3DE1}" type="presParOf" srcId="{FD4BD933-B857-4481-876C-9E0BE3C1B245}" destId="{A859C033-6E4F-4860-A13E-3D3A82BB71C4}" srcOrd="2" destOrd="0" presId="urn:microsoft.com/office/officeart/2005/8/layout/orgChart1"/>
    <dgm:cxn modelId="{DE6E4013-8BAD-4E5D-9C30-152D2F7714E3}" type="presParOf" srcId="{8F9EBE9B-A0F3-4BBF-9324-80E7D850505C}" destId="{75775C32-E5F5-46D1-8FCF-3BB153978176}" srcOrd="6" destOrd="0" presId="urn:microsoft.com/office/officeart/2005/8/layout/orgChart1"/>
    <dgm:cxn modelId="{8F6B4B80-8A8F-4866-9A52-8D59023FE389}" type="presParOf" srcId="{8F9EBE9B-A0F3-4BBF-9324-80E7D850505C}" destId="{447EE1BC-1BFE-42EC-A247-862D001436DC}" srcOrd="7" destOrd="0" presId="urn:microsoft.com/office/officeart/2005/8/layout/orgChart1"/>
    <dgm:cxn modelId="{412E7294-A1F3-47B9-92C0-44947A58075C}" type="presParOf" srcId="{447EE1BC-1BFE-42EC-A247-862D001436DC}" destId="{099F0C7F-0952-4F49-9975-B9F19A661E8A}" srcOrd="0" destOrd="0" presId="urn:microsoft.com/office/officeart/2005/8/layout/orgChart1"/>
    <dgm:cxn modelId="{C302D363-914E-4B62-9369-56709049B0A8}" type="presParOf" srcId="{099F0C7F-0952-4F49-9975-B9F19A661E8A}" destId="{DD9D12D8-84D6-48D0-A8E2-0E0F0CD77739}" srcOrd="0" destOrd="0" presId="urn:microsoft.com/office/officeart/2005/8/layout/orgChart1"/>
    <dgm:cxn modelId="{4450C159-C982-4B71-9178-492799E61FE4}" type="presParOf" srcId="{099F0C7F-0952-4F49-9975-B9F19A661E8A}" destId="{A3369341-1D31-473A-AFAC-D3F47BEDB056}" srcOrd="1" destOrd="0" presId="urn:microsoft.com/office/officeart/2005/8/layout/orgChart1"/>
    <dgm:cxn modelId="{F7D7DC58-B4D6-4F01-9063-E974F82B2E39}" type="presParOf" srcId="{447EE1BC-1BFE-42EC-A247-862D001436DC}" destId="{0D56A309-18D7-4932-8CE2-A2F89AE20906}" srcOrd="1" destOrd="0" presId="urn:microsoft.com/office/officeart/2005/8/layout/orgChart1"/>
    <dgm:cxn modelId="{5410009A-8E80-4464-A37B-1CEBE26C9E5E}" type="presParOf" srcId="{447EE1BC-1BFE-42EC-A247-862D001436DC}" destId="{84F1328F-EC76-4170-B978-9094362CB7EE}" srcOrd="2" destOrd="0" presId="urn:microsoft.com/office/officeart/2005/8/layout/orgChart1"/>
    <dgm:cxn modelId="{CADE1BDB-F0F1-4295-9976-D83DAAE157D9}" type="presParOf" srcId="{8F9EBE9B-A0F3-4BBF-9324-80E7D850505C}" destId="{9726A952-C30F-46BF-8403-3669466833A0}" srcOrd="8" destOrd="0" presId="urn:microsoft.com/office/officeart/2005/8/layout/orgChart1"/>
    <dgm:cxn modelId="{E4635FD0-3CCD-4724-9E94-9753DDD79756}" type="presParOf" srcId="{8F9EBE9B-A0F3-4BBF-9324-80E7D850505C}" destId="{C42B88BB-4586-427F-A9D0-6F706EBB970E}" srcOrd="9" destOrd="0" presId="urn:microsoft.com/office/officeart/2005/8/layout/orgChart1"/>
    <dgm:cxn modelId="{A8596721-A472-49DE-AE29-66EEC99D6728}" type="presParOf" srcId="{C42B88BB-4586-427F-A9D0-6F706EBB970E}" destId="{9C29CCA9-1B44-45B6-940D-FD238919F181}" srcOrd="0" destOrd="0" presId="urn:microsoft.com/office/officeart/2005/8/layout/orgChart1"/>
    <dgm:cxn modelId="{C2ECC007-DF79-4C50-9A84-97BC1D3E2498}" type="presParOf" srcId="{9C29CCA9-1B44-45B6-940D-FD238919F181}" destId="{833E239F-AB6B-475D-B594-308970D0E46A}" srcOrd="0" destOrd="0" presId="urn:microsoft.com/office/officeart/2005/8/layout/orgChart1"/>
    <dgm:cxn modelId="{96F092BD-988D-43CA-A1D8-0683C7351BA7}" type="presParOf" srcId="{9C29CCA9-1B44-45B6-940D-FD238919F181}" destId="{E13D000D-0E21-4D4D-906D-062F2F66D89A}" srcOrd="1" destOrd="0" presId="urn:microsoft.com/office/officeart/2005/8/layout/orgChart1"/>
    <dgm:cxn modelId="{85A84B6F-7631-4800-A2EB-3A3FD2E32682}" type="presParOf" srcId="{C42B88BB-4586-427F-A9D0-6F706EBB970E}" destId="{F17CB363-6138-4509-A0A9-26134B6C58A9}" srcOrd="1" destOrd="0" presId="urn:microsoft.com/office/officeart/2005/8/layout/orgChart1"/>
    <dgm:cxn modelId="{38493B27-0504-4585-8E96-D27BB70903A1}" type="presParOf" srcId="{C42B88BB-4586-427F-A9D0-6F706EBB970E}" destId="{D2E52648-1B4C-4C79-9200-B8E328D8FBCC}" srcOrd="2" destOrd="0" presId="urn:microsoft.com/office/officeart/2005/8/layout/orgChart1"/>
    <dgm:cxn modelId="{80F6990C-472C-4123-B822-B373D6F7E3F5}" type="presParOf" srcId="{91B0D88D-E367-4C58-904E-082D1955F5B8}" destId="{F8AD419E-D563-4F74-A43A-1DCAD81584EF}" srcOrd="2" destOrd="0" presId="urn:microsoft.com/office/officeart/2005/8/layout/orgChart1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28736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169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0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880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93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17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323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239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6182222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北科資工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系學會網頁</a:t>
            </a:r>
            <a:r>
              <a:rPr lang="en-US" altLang="zh-TW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105590026</a:t>
            </a:r>
            <a:r>
              <a:rPr lang="zh-TW" altLang="en-US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黃彥穎</a:t>
            </a:r>
            <a:r>
              <a:rPr lang="en-US" altLang="zh-TW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105590028</a:t>
            </a:r>
            <a:r>
              <a:rPr lang="zh-TW" altLang="en-US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鄭宇翔</a:t>
            </a:r>
            <a:r>
              <a:rPr lang="en-US" altLang="zh-TW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/>
            </a:r>
            <a:br>
              <a:rPr lang="en-US" altLang="zh-TW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105590030</a:t>
            </a:r>
            <a:r>
              <a:rPr lang="zh-TW" altLang="en-US" sz="2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陳哲葦</a:t>
            </a:r>
            <a:endParaRPr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情境說明</a:t>
            </a:r>
            <a:endParaRPr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dirty="0" smtClean="0"/>
              <a:t>Situation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70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14" y="2646677"/>
            <a:ext cx="2588466" cy="172842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" r="7206"/>
          <a:stretch/>
        </p:blipFill>
        <p:spPr>
          <a:xfrm>
            <a:off x="1720501" y="874446"/>
            <a:ext cx="2594083" cy="17256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14" y="874446"/>
            <a:ext cx="2588466" cy="17256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01" y="2649460"/>
            <a:ext cx="2586618" cy="1725644"/>
          </a:xfrm>
          <a:prstGeom prst="rect">
            <a:avLst/>
          </a:prstGeom>
        </p:spPr>
      </p:pic>
      <p:sp>
        <p:nvSpPr>
          <p:cNvPr id="8" name="雲朵形圖說文字 7"/>
          <p:cNvSpPr/>
          <p:nvPr/>
        </p:nvSpPr>
        <p:spPr>
          <a:xfrm flipH="1">
            <a:off x="190394" y="825076"/>
            <a:ext cx="2453715" cy="1025433"/>
          </a:xfrm>
          <a:prstGeom prst="cloud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ysClr val="windowText" lastClr="0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新鮮人開心入學</a:t>
            </a:r>
            <a:endParaRPr lang="zh-TW" altLang="en-US" b="1" dirty="0">
              <a:solidFill>
                <a:sysClr val="windowText" lastClr="00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雲朵形圖說文字 8"/>
          <p:cNvSpPr/>
          <p:nvPr/>
        </p:nvSpPr>
        <p:spPr>
          <a:xfrm>
            <a:off x="6087291" y="133894"/>
            <a:ext cx="2919549" cy="1203898"/>
          </a:xfrm>
          <a:prstGeom prst="cloud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 smtClean="0">
                <a:solidFill>
                  <a:sysClr val="windowText" lastClr="0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以為可以認識很多新朋友，但原來自己只是個邊緣人</a:t>
            </a:r>
            <a:endParaRPr lang="zh-TW" altLang="en-US" sz="1200" b="1" dirty="0">
              <a:solidFill>
                <a:sysClr val="windowText" lastClr="00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雲朵形圖說文字 11"/>
          <p:cNvSpPr/>
          <p:nvPr/>
        </p:nvSpPr>
        <p:spPr>
          <a:xfrm flipH="1" flipV="1">
            <a:off x="190394" y="4058894"/>
            <a:ext cx="3055726" cy="1071155"/>
          </a:xfrm>
          <a:prstGeom prst="cloud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10789" y="446747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看到資工系學會網站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雲朵形圖說文字 13"/>
          <p:cNvSpPr/>
          <p:nvPr/>
        </p:nvSpPr>
        <p:spPr>
          <a:xfrm rot="20806916" flipV="1">
            <a:off x="6097088" y="3585752"/>
            <a:ext cx="2899954" cy="973183"/>
          </a:xfrm>
          <a:prstGeom prst="cloud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 rot="21238993">
            <a:off x="6526734" y="391845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大學生涯增添了許多色彩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使用者族群</a:t>
            </a:r>
            <a:endParaRPr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dirty="0"/>
              <a:t>User Group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14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/>
              <a:t>User Group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2" name="圖片 2" descr="一張含有 個人, 男人, 地板, 直立的 的圖片&#10;&#10;描述是以非常高的可信度產生">
            <a:extLst>
              <a:ext uri="{FF2B5EF4-FFF2-40B4-BE49-F238E27FC236}">
                <a16:creationId xmlns:a16="http://schemas.microsoft.com/office/drawing/2014/main" xmlns="" id="{7CA5A06A-609E-4E7D-854A-F9C43C63D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43" y="1592652"/>
            <a:ext cx="4112644" cy="2723791"/>
          </a:xfrm>
          <a:prstGeom prst="rect">
            <a:avLst/>
          </a:prstGeom>
        </p:spPr>
      </p:pic>
      <p:sp>
        <p:nvSpPr>
          <p:cNvPr id="6" name="Shape 140">
            <a:extLst>
              <a:ext uri="{FF2B5EF4-FFF2-40B4-BE49-F238E27FC236}">
                <a16:creationId xmlns:a16="http://schemas.microsoft.com/office/drawing/2014/main" xmlns="" id="{32C9C3C5-927B-4B06-8C4D-3135299DB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130" y="1682255"/>
            <a:ext cx="4217599" cy="2217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 algn="ctr">
              <a:lnSpc>
                <a:spcPct val="150000"/>
              </a:lnSpc>
              <a:buSzPts val="3000"/>
              <a:buNone/>
            </a:pPr>
            <a:r>
              <a:rPr lang="zh-TW" altLang="en" sz="2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全體北科資工系同學</a:t>
            </a:r>
            <a:endParaRPr lang="en" sz="24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indent="-419100">
              <a:buSzPts val="3000"/>
            </a:pPr>
            <a:r>
              <a:rPr lang="zh-CN" altLang="en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年齡層：</a:t>
            </a:r>
            <a:r>
              <a:rPr lang="zh-CN" altLang="en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18~26</a:t>
            </a:r>
            <a:endParaRPr lang="zh-TW" altLang="en-US" sz="1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indent="-419100">
              <a:buSzPts val="3000"/>
            </a:pPr>
            <a:r>
              <a:rPr lang="zh-CN" altLang="en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目標</a:t>
            </a:r>
            <a:r>
              <a:rPr lang="zh-CN" altLang="en" sz="18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：</a:t>
            </a:r>
            <a:r>
              <a:rPr lang="zh-TW" altLang="en-US" sz="1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幫助同學了解資工系近況，並且幫助新生快速瞭解系上</a:t>
            </a:r>
            <a:endParaRPr lang="en-US" altLang="zh-TW" sz="18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indent="-419100">
              <a:buSzPts val="3000"/>
            </a:pPr>
            <a:r>
              <a:rPr lang="zh-TW" altLang="en-US" sz="18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使用工具：</a:t>
            </a:r>
            <a:r>
              <a:rPr lang="zh-TW" altLang="en-US" sz="18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電腦、手機、平板</a:t>
            </a:r>
            <a:endParaRPr lang="en-US" altLang="zh-TW" sz="18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indent="-419100">
              <a:buSzPts val="3000"/>
            </a:pPr>
            <a:endParaRPr lang="zh-CN" altLang="en" sz="1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buSzPts val="3000"/>
              <a:buNone/>
            </a:pP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專案特色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Project Features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940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Dosis" panose="020B0604020202020204" charset="0"/>
                <a:ea typeface="微軟正黑體 Light" panose="020B0304030504040204" pitchFamily="34" charset="-120"/>
              </a:rPr>
              <a:t>Project Features</a:t>
            </a:r>
            <a:endParaRPr lang="zh-TW" altLang="en-US" dirty="0">
              <a:latin typeface="Dosis" panose="020B0604020202020204" charset="0"/>
              <a:ea typeface="微軟正黑體 Light" panose="020B03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1939019" y="1324996"/>
            <a:ext cx="5645122" cy="3072192"/>
          </a:xfrm>
        </p:spPr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由資工系同學自行製作，做出最適合資工系同學的網站</a:t>
            </a:r>
            <a:endParaRPr lang="en-US" altLang="zh-TW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網頁採取黑白極簡風，簡潔又不失格調</a:t>
            </a:r>
            <a:endParaRPr lang="en-US" altLang="zh-TW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隨時隨地，只要你想，就可以看到我們資工系學會的資訊</a:t>
            </a:r>
            <a:endParaRPr lang="en-US" altLang="zh-TW" sz="2800" b="1" dirty="0" smtClean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776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網站架構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Website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Architecture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9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Website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Architecture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531890977"/>
              </p:ext>
            </p:extLst>
          </p:nvPr>
        </p:nvGraphicFramePr>
        <p:xfrm>
          <a:off x="1566582" y="1206711"/>
          <a:ext cx="6262818" cy="3406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12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未來規劃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future plan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52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plan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01386" y="1809091"/>
            <a:ext cx="6375190" cy="2567926"/>
          </a:xfrm>
        </p:spPr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預計於</a:t>
            </a:r>
            <a:r>
              <a:rPr lang="en-US" altLang="zh-TW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107-1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學期開學時將此網站上架</a:t>
            </a:r>
            <a:endParaRPr lang="en-US" altLang="zh-TW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添加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更完善的後端系統</a:t>
            </a:r>
            <a:endParaRPr lang="en-US" altLang="zh-TW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定期更新以保持流行趨勢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616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037642" y="2898701"/>
            <a:ext cx="73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 smtClean="0">
                <a:solidFill>
                  <a:srgbClr val="FF87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北</a:t>
            </a:r>
            <a:r>
              <a:rPr lang="zh-TW" altLang="en-US" sz="4800" b="1" dirty="0">
                <a:solidFill>
                  <a:srgbClr val="FF87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科</a:t>
            </a:r>
            <a:r>
              <a:rPr lang="zh-TW" altLang="en-US" sz="4800" b="1" dirty="0" smtClean="0">
                <a:solidFill>
                  <a:srgbClr val="FF87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資工系學會</a:t>
            </a:r>
            <a:r>
              <a:rPr lang="zh-TW" altLang="en-US" sz="4800" b="1" dirty="0">
                <a:solidFill>
                  <a:srgbClr val="FF87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官方</a:t>
            </a:r>
            <a:r>
              <a:rPr lang="zh-TW" altLang="en-US" sz="4800" b="1" dirty="0" smtClean="0">
                <a:solidFill>
                  <a:srgbClr val="FF87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網站</a:t>
            </a:r>
            <a:endParaRPr sz="4800" b="1" dirty="0">
              <a:solidFill>
                <a:srgbClr val="FF87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051514" y="3633073"/>
            <a:ext cx="590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TW" sz="2400" b="1" dirty="0"/>
              <a:t>Taipei Tech </a:t>
            </a:r>
            <a:r>
              <a:rPr lang="en-US" altLang="zh-TW" sz="2400" b="1" dirty="0" smtClean="0"/>
              <a:t>CSIE SA </a:t>
            </a:r>
            <a:r>
              <a:rPr lang="en-US" altLang="zh-TW" sz="2400" b="1" dirty="0"/>
              <a:t>o</a:t>
            </a:r>
            <a:r>
              <a:rPr lang="en-US" altLang="zh-TW" sz="2400" b="1" dirty="0" smtClean="0"/>
              <a:t>fficial website</a:t>
            </a:r>
            <a:endParaRPr sz="2400" dirty="0"/>
          </a:p>
        </p:txBody>
      </p:sp>
      <p:grpSp>
        <p:nvGrpSpPr>
          <p:cNvPr id="148" name="Shape 148"/>
          <p:cNvGrpSpPr/>
          <p:nvPr/>
        </p:nvGrpSpPr>
        <p:grpSpPr>
          <a:xfrm>
            <a:off x="6759209" y="507618"/>
            <a:ext cx="1645833" cy="1645812"/>
            <a:chOff x="6643075" y="3664250"/>
            <a:chExt cx="407950" cy="407975"/>
          </a:xfrm>
        </p:grpSpPr>
        <p:sp>
          <p:nvSpPr>
            <p:cNvPr id="149" name="Shape 14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52" name="Shape 15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Shape 156"/>
          <p:cNvSpPr/>
          <p:nvPr/>
        </p:nvSpPr>
        <p:spPr>
          <a:xfrm>
            <a:off x="6365361" y="887713"/>
            <a:ext cx="257246" cy="24562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2697415">
            <a:off x="8060604" y="2145273"/>
            <a:ext cx="390522" cy="3728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369546" y="1932400"/>
            <a:ext cx="156409" cy="14941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279885">
            <a:off x="6187127" y="1628627"/>
            <a:ext cx="156402" cy="149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08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佈局規劃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Layout Planning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480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27" y="0"/>
            <a:ext cx="2655645" cy="514350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4565276" y="27296"/>
            <a:ext cx="59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  <a:endParaRPr lang="zh-TW" altLang="en-US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24" name="直線單箭頭接點 23"/>
          <p:cNvCxnSpPr>
            <a:endCxn id="22" idx="3"/>
          </p:cNvCxnSpPr>
          <p:nvPr/>
        </p:nvCxnSpPr>
        <p:spPr>
          <a:xfrm flipH="1">
            <a:off x="5163670" y="196573"/>
            <a:ext cx="65218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6212554" y="95726"/>
            <a:ext cx="201693" cy="201693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992048" y="111952"/>
            <a:ext cx="201693" cy="201693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15853" y="1210235"/>
            <a:ext cx="2817159" cy="3718112"/>
          </a:xfrm>
          <a:prstGeom prst="rect">
            <a:avLst/>
          </a:prstGeom>
          <a:noFill/>
          <a:ln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單箭頭接點 29"/>
          <p:cNvCxnSpPr/>
          <p:nvPr/>
        </p:nvCxnSpPr>
        <p:spPr>
          <a:xfrm flipH="1">
            <a:off x="4656043" y="3045758"/>
            <a:ext cx="1015253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3812241" y="2876481"/>
            <a:ext cx="843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FF87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主內容</a:t>
            </a:r>
            <a:endParaRPr lang="zh-TW" altLang="en-US" sz="1600" dirty="0">
              <a:solidFill>
                <a:srgbClr val="FF87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H="1">
            <a:off x="4208929" y="820271"/>
            <a:ext cx="160692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3240741" y="650994"/>
            <a:ext cx="101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主視覺區</a:t>
            </a:r>
            <a:endParaRPr lang="zh-TW" altLang="en-US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43" name="直線接點 42"/>
          <p:cNvCxnSpPr/>
          <p:nvPr/>
        </p:nvCxnSpPr>
        <p:spPr>
          <a:xfrm flipH="1">
            <a:off x="3899647" y="5056094"/>
            <a:ext cx="19162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3899647" y="4551830"/>
            <a:ext cx="0" cy="5109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3179808" y="4149403"/>
            <a:ext cx="1439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相關聯絡訊息</a:t>
            </a:r>
            <a:endParaRPr lang="zh-TW" altLang="en-US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8168814" y="4552615"/>
            <a:ext cx="201693" cy="201693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1021573" y="1411349"/>
            <a:ext cx="352838" cy="352838"/>
          </a:xfrm>
          <a:prstGeom prst="ellipse">
            <a:avLst/>
          </a:prstGeom>
          <a:solidFill>
            <a:srgbClr val="2828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1021573" y="2136773"/>
            <a:ext cx="352838" cy="352838"/>
          </a:xfrm>
          <a:prstGeom prst="ellipse">
            <a:avLst/>
          </a:prstGeom>
          <a:solidFill>
            <a:srgbClr val="2828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1021573" y="2862197"/>
            <a:ext cx="352838" cy="352838"/>
          </a:xfrm>
          <a:prstGeom prst="ellipse">
            <a:avLst/>
          </a:prstGeom>
          <a:solidFill>
            <a:srgbClr val="2828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1469657" y="1411349"/>
            <a:ext cx="101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LOGO</a:t>
            </a:r>
            <a:endParaRPr lang="zh-TW" altLang="en-US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469658" y="2143915"/>
            <a:ext cx="101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主導覽列</a:t>
            </a:r>
            <a:endParaRPr lang="zh-TW" altLang="en-US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469657" y="2876481"/>
            <a:ext cx="101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Top</a:t>
            </a:r>
            <a:r>
              <a:rPr lang="zh-TW" altLang="en-US" sz="1600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鍵</a:t>
            </a:r>
            <a:endParaRPr lang="zh-TW" altLang="en-US" sz="1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207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/>
          <a:stretch/>
        </p:blipFill>
        <p:spPr>
          <a:xfrm>
            <a:off x="5591443" y="47023"/>
            <a:ext cx="2661756" cy="5143500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1402867" y="542289"/>
            <a:ext cx="378822" cy="378822"/>
          </a:xfrm>
          <a:prstGeom prst="ellipse">
            <a:avLst/>
          </a:prstGeom>
          <a:solidFill>
            <a:srgbClr val="2828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84166" y="1028776"/>
            <a:ext cx="940526" cy="254636"/>
          </a:xfrm>
          <a:prstGeom prst="rect">
            <a:avLst/>
          </a:prstGeom>
          <a:solidFill>
            <a:srgbClr val="21212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976944" y="1002205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RGB(33,33,33)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84166" y="1382633"/>
            <a:ext cx="940526" cy="254636"/>
          </a:xfrm>
          <a:prstGeom prst="rect">
            <a:avLst/>
          </a:prstGeom>
          <a:solidFill>
            <a:srgbClr val="4242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976944" y="1356062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RGB(66,66,66)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84166" y="1736490"/>
            <a:ext cx="940526" cy="254636"/>
          </a:xfrm>
          <a:prstGeom prst="rect">
            <a:avLst/>
          </a:prstGeom>
          <a:solidFill>
            <a:srgbClr val="EEEEE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976944" y="1709919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RGB(</a:t>
            </a:r>
            <a:r>
              <a:rPr lang="en-US" altLang="zh-TW" sz="1600" dirty="0" err="1" smtClean="0">
                <a:solidFill>
                  <a:schemeClr val="bg1"/>
                </a:solidFill>
              </a:rPr>
              <a:t>ee,ee,ee</a:t>
            </a:r>
            <a:r>
              <a:rPr lang="en-US" altLang="zh-TW" sz="1600" dirty="0" smtClean="0">
                <a:solidFill>
                  <a:schemeClr val="bg1"/>
                </a:solidFill>
              </a:rPr>
              <a:t>)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1402867" y="2382513"/>
            <a:ext cx="378822" cy="378822"/>
          </a:xfrm>
          <a:prstGeom prst="ellipse">
            <a:avLst/>
          </a:prstGeom>
          <a:solidFill>
            <a:srgbClr val="2828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789338" y="2402647"/>
            <a:ext cx="2412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字型 </a:t>
            </a:r>
            <a:r>
              <a:rPr lang="en-US" altLang="zh-TW" sz="1600" b="1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600" b="1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Arial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、微軟正黑體</a:t>
            </a:r>
            <a:endParaRPr lang="zh-TW" altLang="en-US" sz="1600" b="1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402867" y="3447030"/>
            <a:ext cx="378822" cy="378822"/>
          </a:xfrm>
          <a:prstGeom prst="ellipse">
            <a:avLst/>
          </a:prstGeom>
          <a:solidFill>
            <a:srgbClr val="28282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914097" y="3478851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/>
                </a:solidFill>
              </a:rPr>
              <a:t>LOGO</a:t>
            </a:r>
            <a:r>
              <a:rPr lang="zh-TW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TW" sz="1600" b="1" dirty="0">
                <a:solidFill>
                  <a:schemeClr val="bg1"/>
                </a:solidFill>
              </a:rPr>
              <a:t>: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29" y="2502949"/>
            <a:ext cx="2329047" cy="329447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789338" y="53558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色</a:t>
            </a:r>
            <a:r>
              <a:rPr lang="zh-TW" altLang="en-US" sz="1600" b="1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彩</a:t>
            </a:r>
          </a:p>
        </p:txBody>
      </p:sp>
    </p:spTree>
    <p:extLst>
      <p:ext uri="{BB962C8B-B14F-4D97-AF65-F5344CB8AC3E}">
        <p14:creationId xmlns:p14="http://schemas.microsoft.com/office/powerpoint/2010/main" val="28135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" r="7072" b="-1"/>
          <a:stretch/>
        </p:blipFill>
        <p:spPr>
          <a:xfrm>
            <a:off x="2727446" y="517316"/>
            <a:ext cx="1593579" cy="20129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8"/>
          <a:stretch/>
        </p:blipFill>
        <p:spPr>
          <a:xfrm>
            <a:off x="1030612" y="0"/>
            <a:ext cx="936336" cy="514350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1861692" y="309186"/>
            <a:ext cx="953871" cy="80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786187" y="109131"/>
            <a:ext cx="127997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漢堡選單</a:t>
            </a:r>
            <a:endParaRPr lang="zh-TW" alt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33" y="0"/>
            <a:ext cx="1883742" cy="51435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60" y="3275313"/>
            <a:ext cx="2326181" cy="1625524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H="1">
            <a:off x="5946889" y="3028666"/>
            <a:ext cx="1264693" cy="39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03670" y="2828611"/>
            <a:ext cx="156284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b="1" cap="none" spc="0" dirty="0" smtClean="0">
                <a:ln w="0"/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可輪轉相片</a:t>
            </a:r>
            <a:endParaRPr lang="zh-TW" altLang="en-US" sz="2000" b="1" cap="none" spc="0" dirty="0">
              <a:ln w="0"/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2357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首頁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 smtClean="0"/>
              <a:t>HomePage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872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81" y="0"/>
            <a:ext cx="2553846" cy="491947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"/>
          <a:stretch/>
        </p:blipFill>
        <p:spPr>
          <a:xfrm>
            <a:off x="6423586" y="0"/>
            <a:ext cx="2534101" cy="49194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35" y="-19389"/>
            <a:ext cx="2549988" cy="49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Shape 288"/>
          <p:cNvSpPr/>
          <p:nvPr/>
        </p:nvSpPr>
        <p:spPr>
          <a:xfrm>
            <a:off x="1107242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88" y="0"/>
            <a:ext cx="1802652" cy="492208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33" y="0"/>
            <a:ext cx="1805589" cy="49301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34670" r="5206" b="21716"/>
          <a:stretch/>
        </p:blipFill>
        <p:spPr>
          <a:xfrm>
            <a:off x="1295399" y="899161"/>
            <a:ext cx="2499361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6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16" b="792"/>
          <a:stretch/>
        </p:blipFill>
        <p:spPr>
          <a:xfrm>
            <a:off x="6288930" y="0"/>
            <a:ext cx="908038" cy="49370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" r="21909" b="1400"/>
          <a:stretch/>
        </p:blipFill>
        <p:spPr>
          <a:xfrm>
            <a:off x="5217636" y="1451"/>
            <a:ext cx="926954" cy="49356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98"/>
          <a:stretch/>
        </p:blipFill>
        <p:spPr>
          <a:xfrm>
            <a:off x="7341308" y="0"/>
            <a:ext cx="900242" cy="4935621"/>
          </a:xfrm>
          <a:prstGeom prst="rect">
            <a:avLst/>
          </a:prstGeom>
        </p:spPr>
      </p:pic>
      <p:sp>
        <p:nvSpPr>
          <p:cNvPr id="8" name="Shape 280"/>
          <p:cNvSpPr/>
          <p:nvPr/>
        </p:nvSpPr>
        <p:spPr>
          <a:xfrm>
            <a:off x="2105021" y="60017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28227" r="21936" b="40363"/>
          <a:stretch/>
        </p:blipFill>
        <p:spPr>
          <a:xfrm>
            <a:off x="2255780" y="1181099"/>
            <a:ext cx="1561840" cy="27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活動相簿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Albums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8923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"/>
          <a:stretch/>
        </p:blipFill>
        <p:spPr>
          <a:xfrm>
            <a:off x="881743" y="0"/>
            <a:ext cx="3814355" cy="49312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/>
          <a:stretch/>
        </p:blipFill>
        <p:spPr>
          <a:xfrm>
            <a:off x="4696097" y="0"/>
            <a:ext cx="4441915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成員介紹</a:t>
            </a:r>
            <a:endParaRPr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Member Introduction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Shape 288"/>
          <p:cNvSpPr/>
          <p:nvPr/>
        </p:nvSpPr>
        <p:spPr>
          <a:xfrm>
            <a:off x="1107242" y="535613"/>
            <a:ext cx="2879504" cy="407234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28952" r="5272" b="28127"/>
          <a:stretch/>
        </p:blipFill>
        <p:spPr>
          <a:xfrm>
            <a:off x="4186646" y="535613"/>
            <a:ext cx="2442754" cy="32126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28952" r="4269" b="28127"/>
          <a:stretch/>
        </p:blipFill>
        <p:spPr>
          <a:xfrm>
            <a:off x="6727371" y="1664463"/>
            <a:ext cx="2272938" cy="294349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28952" r="5272" b="28127"/>
          <a:stretch/>
        </p:blipFill>
        <p:spPr>
          <a:xfrm>
            <a:off x="1345211" y="916613"/>
            <a:ext cx="2442754" cy="33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3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8" name="Shape 280"/>
          <p:cNvSpPr/>
          <p:nvPr/>
        </p:nvSpPr>
        <p:spPr>
          <a:xfrm>
            <a:off x="2105021" y="60017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" t="28227" r="21936" b="40363"/>
          <a:stretch/>
        </p:blipFill>
        <p:spPr>
          <a:xfrm>
            <a:off x="2255780" y="1181099"/>
            <a:ext cx="1561840" cy="27813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03" y="0"/>
            <a:ext cx="1583747" cy="5143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05"/>
          <a:stretch/>
        </p:blipFill>
        <p:spPr>
          <a:xfrm>
            <a:off x="4787330" y="0"/>
            <a:ext cx="1567750" cy="51435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4" r="22205" b="31471"/>
          <a:stretch/>
        </p:blipFill>
        <p:spPr>
          <a:xfrm>
            <a:off x="2249870" y="1169126"/>
            <a:ext cx="1567750" cy="2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新生專區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New Student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0503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b="49714"/>
          <a:stretch/>
        </p:blipFill>
        <p:spPr>
          <a:xfrm>
            <a:off x="1384662" y="731700"/>
            <a:ext cx="3489010" cy="33832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t="49613"/>
          <a:stretch/>
        </p:blipFill>
        <p:spPr>
          <a:xfrm>
            <a:off x="5031377" y="731700"/>
            <a:ext cx="3479074" cy="3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9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8" name="Shape 280"/>
          <p:cNvSpPr/>
          <p:nvPr/>
        </p:nvSpPr>
        <p:spPr>
          <a:xfrm>
            <a:off x="2105021" y="600176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 r="16353" b="50603"/>
          <a:stretch/>
        </p:blipFill>
        <p:spPr>
          <a:xfrm>
            <a:off x="4643845" y="-1"/>
            <a:ext cx="1685109" cy="50038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 t="48889" r="16353"/>
          <a:stretch/>
        </p:blipFill>
        <p:spPr>
          <a:xfrm>
            <a:off x="6533605" y="-1"/>
            <a:ext cx="1604555" cy="493002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2" t="3661" r="16353" b="67065"/>
          <a:stretch/>
        </p:blipFill>
        <p:spPr>
          <a:xfrm>
            <a:off x="2242571" y="1163364"/>
            <a:ext cx="1588507" cy="27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8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Shape 119"/>
          <p:cNvSpPr txBox="1">
            <a:spLocks/>
          </p:cNvSpPr>
          <p:nvPr/>
        </p:nvSpPr>
        <p:spPr>
          <a:xfrm>
            <a:off x="2644039" y="2924038"/>
            <a:ext cx="1943832" cy="64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zh-TW" altLang="en-US" sz="3200" b="1" dirty="0">
                <a:solidFill>
                  <a:srgbClr val="FF87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黃彥穎</a:t>
            </a:r>
          </a:p>
        </p:txBody>
      </p:sp>
      <p:pic>
        <p:nvPicPr>
          <p:cNvPr id="8" name="圖片 8" descr="一張含有 個人, 室外 的圖片&#10;&#10;描述是以非常高的可信度產生">
            <a:extLst>
              <a:ext uri="{FF2B5EF4-FFF2-40B4-BE49-F238E27FC236}">
                <a16:creationId xmlns:a16="http://schemas.microsoft.com/office/drawing/2014/main" xmlns="" id="{A1745E71-AEA4-4FEB-B228-C288FA18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51" y="851679"/>
            <a:ext cx="2743200" cy="2038350"/>
          </a:xfrm>
          <a:prstGeom prst="rect">
            <a:avLst/>
          </a:prstGeom>
        </p:spPr>
      </p:pic>
      <p:pic>
        <p:nvPicPr>
          <p:cNvPr id="11" name="Shape 122" descr="一張含有 個人, 握住, 桌 的圖片&#10;&#10;描述是以高可信度產生">
            <a:extLst>
              <a:ext uri="{FF2B5EF4-FFF2-40B4-BE49-F238E27FC236}">
                <a16:creationId xmlns:a16="http://schemas.microsoft.com/office/drawing/2014/main" xmlns="" id="{D28A93EB-2C3C-441A-98E8-87D3DDDE73A5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4275070" y="2412205"/>
            <a:ext cx="3055209" cy="2043994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  <p:pic>
        <p:nvPicPr>
          <p:cNvPr id="13" name="Shape 122" descr="一張含有 個人, 室內, 窗戶 的圖片&#10;&#10;描述是以高可信度產生">
            <a:extLst>
              <a:ext uri="{FF2B5EF4-FFF2-40B4-BE49-F238E27FC236}">
                <a16:creationId xmlns:a16="http://schemas.microsoft.com/office/drawing/2014/main" xmlns="" id="{6432EF56-B470-4969-9874-F4A28F1AC7AC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2522" y="850313"/>
            <a:ext cx="2764068" cy="2040702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  <p:sp>
        <p:nvSpPr>
          <p:cNvPr id="16" name="Shape 119">
            <a:extLst>
              <a:ext uri="{FF2B5EF4-FFF2-40B4-BE49-F238E27FC236}">
                <a16:creationId xmlns:a16="http://schemas.microsoft.com/office/drawing/2014/main" xmlns="" id="{150E15F7-B75D-47DE-AACB-ED380A23B35F}"/>
              </a:ext>
            </a:extLst>
          </p:cNvPr>
          <p:cNvSpPr txBox="1">
            <a:spLocks/>
          </p:cNvSpPr>
          <p:nvPr/>
        </p:nvSpPr>
        <p:spPr>
          <a:xfrm>
            <a:off x="4487934" y="1770255"/>
            <a:ext cx="1943832" cy="64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zh-TW" altLang="en-US" sz="3200" b="1" dirty="0">
                <a:solidFill>
                  <a:srgbClr val="FF87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鄭宇翔</a:t>
            </a:r>
          </a:p>
        </p:txBody>
      </p:sp>
      <p:sp>
        <p:nvSpPr>
          <p:cNvPr id="17" name="Shape 119">
            <a:extLst>
              <a:ext uri="{FF2B5EF4-FFF2-40B4-BE49-F238E27FC236}">
                <a16:creationId xmlns:a16="http://schemas.microsoft.com/office/drawing/2014/main" xmlns="" id="{C8C00A38-8DC1-4278-AECF-25AF705F4A8E}"/>
              </a:ext>
            </a:extLst>
          </p:cNvPr>
          <p:cNvSpPr txBox="1">
            <a:spLocks/>
          </p:cNvSpPr>
          <p:nvPr/>
        </p:nvSpPr>
        <p:spPr>
          <a:xfrm>
            <a:off x="7172905" y="2924038"/>
            <a:ext cx="1943832" cy="64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zh-TW" altLang="en-US" sz="3200" b="1">
                <a:solidFill>
                  <a:srgbClr val="FF87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陳哲葦</a:t>
            </a:r>
            <a:endParaRPr lang="zh-TW" altLang="en-US" sz="3200" b="1" dirty="0">
              <a:solidFill>
                <a:srgbClr val="FF87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70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專</a:t>
            </a: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案</a:t>
            </a:r>
            <a:r>
              <a:rPr lang="zh-TW" altLang="en-US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說明</a:t>
            </a:r>
            <a:endParaRPr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dirty="0" smtClean="0"/>
              <a:t>Project Introduction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zh-TW" dirty="0"/>
              <a:t>Project Introduction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19" y="1369853"/>
            <a:ext cx="4869081" cy="3215593"/>
          </a:xfrm>
          <a:prstGeom prst="rect">
            <a:avLst/>
          </a:prstGeom>
        </p:spPr>
      </p:pic>
      <p:sp>
        <p:nvSpPr>
          <p:cNvPr id="5" name="橢圓形圖說文字 4"/>
          <p:cNvSpPr/>
          <p:nvPr/>
        </p:nvSpPr>
        <p:spPr>
          <a:xfrm>
            <a:off x="4309159" y="1452282"/>
            <a:ext cx="4471770" cy="1525367"/>
          </a:xfrm>
          <a:prstGeom prst="wedgeEllipse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為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什</a:t>
            </a:r>
            <a:r>
              <a:rPr lang="zh-TW" altLang="en-US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麼要做系學會網站呢？</a:t>
            </a:r>
            <a:endParaRPr lang="zh-TW" altLang="en-US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815" y="2651491"/>
            <a:ext cx="1474244" cy="153631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546944" y="324689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為了幫助同學更了解系學會</a:t>
            </a:r>
            <a:endParaRPr lang="zh-TW" altLang="en-US" sz="24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9" y="837976"/>
            <a:ext cx="1739313" cy="173931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28800" y="1507578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因為前端期末專題需要，才不得已找個東西做</a:t>
            </a:r>
            <a:endParaRPr lang="zh-TW" altLang="en-US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16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4" y="1866223"/>
            <a:ext cx="5178188" cy="2912731"/>
          </a:xfrm>
          <a:prstGeom prst="rect">
            <a:avLst/>
          </a:prstGeom>
        </p:spPr>
      </p:pic>
      <p:sp>
        <p:nvSpPr>
          <p:cNvPr id="6" name="橢圓形圖說文字 5"/>
          <p:cNvSpPr/>
          <p:nvPr/>
        </p:nvSpPr>
        <p:spPr>
          <a:xfrm>
            <a:off x="4178541" y="1156448"/>
            <a:ext cx="4350124" cy="1580029"/>
          </a:xfrm>
          <a:prstGeom prst="wedgeEllipse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了解</a:t>
            </a: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系</a:t>
            </a:r>
            <a:r>
              <a:rPr lang="zh-TW" altLang="en-US" sz="1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學會為什麼要做網站，</a:t>
            </a:r>
            <a:endParaRPr lang="en-US" altLang="zh-TW" sz="1600" b="1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1600" b="1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直接去跟問系學會的同學就好</a:t>
            </a: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415199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997099" y="1580002"/>
            <a:ext cx="7447654" cy="2507903"/>
          </a:xfrm>
        </p:spPr>
        <p:txBody>
          <a:bodyPr/>
          <a:lstStyle/>
          <a:p>
            <a:r>
              <a:rPr lang="zh-TW" altLang="en-US" sz="3200" b="1" i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讓</a:t>
            </a:r>
            <a:r>
              <a:rPr lang="zh-TW" altLang="en-US" sz="3200" b="1" i="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同學能夠快速知道系上近況</a:t>
            </a:r>
            <a:endParaRPr lang="en-US" altLang="zh-TW" sz="3200" b="1" i="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3200" b="1" i="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我們無法隨時回答所有同學關於系學會的問題</a:t>
            </a:r>
            <a:endParaRPr lang="en-US" altLang="zh-TW" sz="3200" b="1" i="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4000" b="1" i="0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因為我們是系學會</a:t>
            </a:r>
            <a:r>
              <a:rPr lang="zh-TW" altLang="en-US" sz="4000" b="1" i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</a:t>
            </a:r>
            <a:endParaRPr lang="en-US" altLang="zh-TW" sz="4000" b="1" i="0" dirty="0" smtClean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endParaRPr lang="zh-TW" altLang="en-US" sz="3200" b="1" i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79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368</Words>
  <Application>Microsoft Office PowerPoint</Application>
  <PresentationFormat>如螢幕大小 (16:9)</PresentationFormat>
  <Paragraphs>119</Paragraphs>
  <Slides>34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新細明體</vt:lpstr>
      <vt:lpstr>Arial</vt:lpstr>
      <vt:lpstr>Adobe 繁黑體 Std B</vt:lpstr>
      <vt:lpstr>Dosis</vt:lpstr>
      <vt:lpstr>微軟正黑體 Light</vt:lpstr>
      <vt:lpstr>Roboto</vt:lpstr>
      <vt:lpstr>William template</vt:lpstr>
      <vt:lpstr>北科資工系學會網頁 105590026 黃彥穎 105590028 鄭宇翔 105590030 陳哲葦</vt:lpstr>
      <vt:lpstr>北科資工系學會官方網站</vt:lpstr>
      <vt:lpstr> 成員介紹</vt:lpstr>
      <vt:lpstr>PowerPoint 簡報</vt:lpstr>
      <vt:lpstr> 專案說明</vt:lpstr>
      <vt:lpstr>Project Introduction</vt:lpstr>
      <vt:lpstr>PowerPoint 簡報</vt:lpstr>
      <vt:lpstr>PowerPoint 簡報</vt:lpstr>
      <vt:lpstr>PowerPoint 簡報</vt:lpstr>
      <vt:lpstr> 情境說明</vt:lpstr>
      <vt:lpstr>PowerPoint 簡報</vt:lpstr>
      <vt:lpstr> 使用者族群</vt:lpstr>
      <vt:lpstr>User Group</vt:lpstr>
      <vt:lpstr>專案特色</vt:lpstr>
      <vt:lpstr>Project Features</vt:lpstr>
      <vt:lpstr>網站架構</vt:lpstr>
      <vt:lpstr>Website Architecture</vt:lpstr>
      <vt:lpstr>未來規劃</vt:lpstr>
      <vt:lpstr>future plan</vt:lpstr>
      <vt:lpstr>佈局規劃</vt:lpstr>
      <vt:lpstr>PowerPoint 簡報</vt:lpstr>
      <vt:lpstr>PowerPoint 簡報</vt:lpstr>
      <vt:lpstr>PowerPoint 簡報</vt:lpstr>
      <vt:lpstr>首頁</vt:lpstr>
      <vt:lpstr>PowerPoint 簡報</vt:lpstr>
      <vt:lpstr>PowerPoint 簡報</vt:lpstr>
      <vt:lpstr>PowerPoint 簡報</vt:lpstr>
      <vt:lpstr>活動相簿</vt:lpstr>
      <vt:lpstr>PowerPoint 簡報</vt:lpstr>
      <vt:lpstr>PowerPoint 簡報</vt:lpstr>
      <vt:lpstr>PowerPoint 簡報</vt:lpstr>
      <vt:lpstr>新生專區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北科資工系學會 105590026 黃彥穎 105590028 鄭宇翔 105590030 陳哲葦</dc:title>
  <dc:creator>YenYing</dc:creator>
  <cp:lastModifiedBy>黃彥穎</cp:lastModifiedBy>
  <cp:revision>80</cp:revision>
  <dcterms:modified xsi:type="dcterms:W3CDTF">2018-06-21T05:27:21Z</dcterms:modified>
</cp:coreProperties>
</file>